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13" r:id="rId3"/>
    <p:sldId id="267" r:id="rId4"/>
    <p:sldId id="268" r:id="rId5"/>
    <p:sldId id="314"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315"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93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7F537-4364-4323-B03D-3DA57695E6E1}" v="87" dt="2021-05-07T20:23:18.4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20" autoAdjust="0"/>
  </p:normalViewPr>
  <p:slideViewPr>
    <p:cSldViewPr>
      <p:cViewPr varScale="1">
        <p:scale>
          <a:sx n="83" d="100"/>
          <a:sy n="83" d="100"/>
        </p:scale>
        <p:origin x="163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A. Bradley" userId="dad2d8b0-be8e-47af-bf3c-ba8929e368d9" providerId="ADAL" clId="{78A7F537-4364-4323-B03D-3DA57695E6E1}"/>
    <pc:docChg chg="undo custSel addSld delSld modSld">
      <pc:chgData name="Whitney A. Bradley" userId="dad2d8b0-be8e-47af-bf3c-ba8929e368d9" providerId="ADAL" clId="{78A7F537-4364-4323-B03D-3DA57695E6E1}" dt="2021-05-07T20:23:28.191" v="249" actId="14100"/>
      <pc:docMkLst>
        <pc:docMk/>
      </pc:docMkLst>
      <pc:sldChg chg="addSp delSp modSp mod">
        <pc:chgData name="Whitney A. Bradley" userId="dad2d8b0-be8e-47af-bf3c-ba8929e368d9" providerId="ADAL" clId="{78A7F537-4364-4323-B03D-3DA57695E6E1}" dt="2021-05-07T20:03:21.703" v="166" actId="14100"/>
        <pc:sldMkLst>
          <pc:docMk/>
          <pc:sldMk cId="0" sldId="256"/>
        </pc:sldMkLst>
        <pc:spChg chg="mod">
          <ac:chgData name="Whitney A. Bradley" userId="dad2d8b0-be8e-47af-bf3c-ba8929e368d9" providerId="ADAL" clId="{78A7F537-4364-4323-B03D-3DA57695E6E1}" dt="2021-05-07T20:03:21.703" v="166" actId="14100"/>
          <ac:spMkLst>
            <pc:docMk/>
            <pc:sldMk cId="0" sldId="256"/>
            <ac:spMk id="2" creationId="{00000000-0000-0000-0000-000000000000}"/>
          </ac:spMkLst>
        </pc:spChg>
        <pc:spChg chg="del">
          <ac:chgData name="Whitney A. Bradley" userId="dad2d8b0-be8e-47af-bf3c-ba8929e368d9" providerId="ADAL" clId="{78A7F537-4364-4323-B03D-3DA57695E6E1}" dt="2021-05-07T19:17:46.037" v="3" actId="478"/>
          <ac:spMkLst>
            <pc:docMk/>
            <pc:sldMk cId="0" sldId="256"/>
            <ac:spMk id="3" creationId="{00000000-0000-0000-0000-000000000000}"/>
          </ac:spMkLst>
        </pc:spChg>
        <pc:spChg chg="del">
          <ac:chgData name="Whitney A. Bradley" userId="dad2d8b0-be8e-47af-bf3c-ba8929e368d9" providerId="ADAL" clId="{78A7F537-4364-4323-B03D-3DA57695E6E1}" dt="2021-05-07T19:17:44.653" v="1" actId="478"/>
          <ac:spMkLst>
            <pc:docMk/>
            <pc:sldMk cId="0" sldId="256"/>
            <ac:spMk id="4" creationId="{00000000-0000-0000-0000-000000000000}"/>
          </ac:spMkLst>
        </pc:spChg>
        <pc:spChg chg="del">
          <ac:chgData name="Whitney A. Bradley" userId="dad2d8b0-be8e-47af-bf3c-ba8929e368d9" providerId="ADAL" clId="{78A7F537-4364-4323-B03D-3DA57695E6E1}" dt="2021-05-07T19:17:47.263" v="4" actId="478"/>
          <ac:spMkLst>
            <pc:docMk/>
            <pc:sldMk cId="0" sldId="256"/>
            <ac:spMk id="5" creationId="{00000000-0000-0000-0000-000000000000}"/>
          </ac:spMkLst>
        </pc:spChg>
        <pc:spChg chg="del">
          <ac:chgData name="Whitney A. Bradley" userId="dad2d8b0-be8e-47af-bf3c-ba8929e368d9" providerId="ADAL" clId="{78A7F537-4364-4323-B03D-3DA57695E6E1}" dt="2021-05-07T19:17:45.317" v="2" actId="478"/>
          <ac:spMkLst>
            <pc:docMk/>
            <pc:sldMk cId="0" sldId="256"/>
            <ac:spMk id="6" creationId="{00000000-0000-0000-0000-000000000000}"/>
          </ac:spMkLst>
        </pc:spChg>
        <pc:spChg chg="del">
          <ac:chgData name="Whitney A. Bradley" userId="dad2d8b0-be8e-47af-bf3c-ba8929e368d9" providerId="ADAL" clId="{78A7F537-4364-4323-B03D-3DA57695E6E1}" dt="2021-05-07T19:17:43.733" v="0" actId="478"/>
          <ac:spMkLst>
            <pc:docMk/>
            <pc:sldMk cId="0" sldId="256"/>
            <ac:spMk id="7" creationId="{00000000-0000-0000-0000-000000000000}"/>
          </ac:spMkLst>
        </pc:spChg>
        <pc:spChg chg="add mod">
          <ac:chgData name="Whitney A. Bradley" userId="dad2d8b0-be8e-47af-bf3c-ba8929e368d9" providerId="ADAL" clId="{78A7F537-4364-4323-B03D-3DA57695E6E1}" dt="2021-05-07T20:02:40.366" v="159" actId="21"/>
          <ac:spMkLst>
            <pc:docMk/>
            <pc:sldMk cId="0" sldId="256"/>
            <ac:spMk id="9" creationId="{88BBF804-048D-4A71-9387-67904BB6D8B3}"/>
          </ac:spMkLst>
        </pc:spChg>
        <pc:spChg chg="add del mod">
          <ac:chgData name="Whitney A. Bradley" userId="dad2d8b0-be8e-47af-bf3c-ba8929e368d9" providerId="ADAL" clId="{78A7F537-4364-4323-B03D-3DA57695E6E1}" dt="2021-05-07T20:02:34.762" v="157"/>
          <ac:spMkLst>
            <pc:docMk/>
            <pc:sldMk cId="0" sldId="256"/>
            <ac:spMk id="10" creationId="{A1E6BF0E-E31F-4B7D-BD2E-77ADDAF5CB9E}"/>
          </ac:spMkLst>
        </pc:spChg>
        <pc:picChg chg="add mod">
          <ac:chgData name="Whitney A. Bradley" userId="dad2d8b0-be8e-47af-bf3c-ba8929e368d9" providerId="ADAL" clId="{78A7F537-4364-4323-B03D-3DA57695E6E1}" dt="2021-05-07T19:17:51.382" v="5"/>
          <ac:picMkLst>
            <pc:docMk/>
            <pc:sldMk cId="0" sldId="256"/>
            <ac:picMk id="8" creationId="{9736123B-DDCD-4F9B-9419-E6556C2B55DC}"/>
          </ac:picMkLst>
        </pc:picChg>
      </pc:sldChg>
      <pc:sldChg chg="del">
        <pc:chgData name="Whitney A. Bradley" userId="dad2d8b0-be8e-47af-bf3c-ba8929e368d9" providerId="ADAL" clId="{78A7F537-4364-4323-B03D-3DA57695E6E1}" dt="2021-05-07T19:18:47.062" v="6" actId="2696"/>
        <pc:sldMkLst>
          <pc:docMk/>
          <pc:sldMk cId="0" sldId="257"/>
        </pc:sldMkLst>
      </pc:sldChg>
      <pc:sldChg chg="del">
        <pc:chgData name="Whitney A. Bradley" userId="dad2d8b0-be8e-47af-bf3c-ba8929e368d9" providerId="ADAL" clId="{78A7F537-4364-4323-B03D-3DA57695E6E1}" dt="2021-05-07T19:18:55.960" v="7" actId="2696"/>
        <pc:sldMkLst>
          <pc:docMk/>
          <pc:sldMk cId="0" sldId="258"/>
        </pc:sldMkLst>
      </pc:sldChg>
      <pc:sldChg chg="del">
        <pc:chgData name="Whitney A. Bradley" userId="dad2d8b0-be8e-47af-bf3c-ba8929e368d9" providerId="ADAL" clId="{78A7F537-4364-4323-B03D-3DA57695E6E1}" dt="2021-05-07T19:18:55.960" v="7" actId="2696"/>
        <pc:sldMkLst>
          <pc:docMk/>
          <pc:sldMk cId="0" sldId="259"/>
        </pc:sldMkLst>
      </pc:sldChg>
      <pc:sldChg chg="del">
        <pc:chgData name="Whitney A. Bradley" userId="dad2d8b0-be8e-47af-bf3c-ba8929e368d9" providerId="ADAL" clId="{78A7F537-4364-4323-B03D-3DA57695E6E1}" dt="2021-05-07T19:18:55.960" v="7" actId="2696"/>
        <pc:sldMkLst>
          <pc:docMk/>
          <pc:sldMk cId="0" sldId="260"/>
        </pc:sldMkLst>
      </pc:sldChg>
      <pc:sldChg chg="del">
        <pc:chgData name="Whitney A. Bradley" userId="dad2d8b0-be8e-47af-bf3c-ba8929e368d9" providerId="ADAL" clId="{78A7F537-4364-4323-B03D-3DA57695E6E1}" dt="2021-05-07T19:18:55.960" v="7" actId="2696"/>
        <pc:sldMkLst>
          <pc:docMk/>
          <pc:sldMk cId="0" sldId="261"/>
        </pc:sldMkLst>
      </pc:sldChg>
      <pc:sldChg chg="del">
        <pc:chgData name="Whitney A. Bradley" userId="dad2d8b0-be8e-47af-bf3c-ba8929e368d9" providerId="ADAL" clId="{78A7F537-4364-4323-B03D-3DA57695E6E1}" dt="2021-05-07T19:18:55.960" v="7" actId="2696"/>
        <pc:sldMkLst>
          <pc:docMk/>
          <pc:sldMk cId="0" sldId="262"/>
        </pc:sldMkLst>
      </pc:sldChg>
      <pc:sldChg chg="del">
        <pc:chgData name="Whitney A. Bradley" userId="dad2d8b0-be8e-47af-bf3c-ba8929e368d9" providerId="ADAL" clId="{78A7F537-4364-4323-B03D-3DA57695E6E1}" dt="2021-05-07T19:18:55.960" v="7" actId="2696"/>
        <pc:sldMkLst>
          <pc:docMk/>
          <pc:sldMk cId="0" sldId="263"/>
        </pc:sldMkLst>
      </pc:sldChg>
      <pc:sldChg chg="addSp delSp modSp del mod setBg">
        <pc:chgData name="Whitney A. Bradley" userId="dad2d8b0-be8e-47af-bf3c-ba8929e368d9" providerId="ADAL" clId="{78A7F537-4364-4323-B03D-3DA57695E6E1}" dt="2021-05-07T19:23:25.552" v="24" actId="2696"/>
        <pc:sldMkLst>
          <pc:docMk/>
          <pc:sldMk cId="0" sldId="264"/>
        </pc:sldMkLst>
        <pc:spChg chg="del mod">
          <ac:chgData name="Whitney A. Bradley" userId="dad2d8b0-be8e-47af-bf3c-ba8929e368d9" providerId="ADAL" clId="{78A7F537-4364-4323-B03D-3DA57695E6E1}" dt="2021-05-07T19:19:30.929" v="10" actId="478"/>
          <ac:spMkLst>
            <pc:docMk/>
            <pc:sldMk cId="0" sldId="264"/>
            <ac:spMk id="2" creationId="{00000000-0000-0000-0000-000000000000}"/>
          </ac:spMkLst>
        </pc:spChg>
        <pc:spChg chg="del">
          <ac:chgData name="Whitney A. Bradley" userId="dad2d8b0-be8e-47af-bf3c-ba8929e368d9" providerId="ADAL" clId="{78A7F537-4364-4323-B03D-3DA57695E6E1}" dt="2021-05-07T19:19:36.855" v="11" actId="21"/>
          <ac:spMkLst>
            <pc:docMk/>
            <pc:sldMk cId="0" sldId="264"/>
            <ac:spMk id="3" creationId="{00000000-0000-0000-0000-000000000000}"/>
          </ac:spMkLst>
        </pc:spChg>
        <pc:spChg chg="del">
          <ac:chgData name="Whitney A. Bradley" userId="dad2d8b0-be8e-47af-bf3c-ba8929e368d9" providerId="ADAL" clId="{78A7F537-4364-4323-B03D-3DA57695E6E1}" dt="2021-05-07T19:23:12.441" v="20" actId="21"/>
          <ac:spMkLst>
            <pc:docMk/>
            <pc:sldMk cId="0" sldId="264"/>
            <ac:spMk id="4" creationId="{00000000-0000-0000-0000-000000000000}"/>
          </ac:spMkLst>
        </pc:spChg>
        <pc:spChg chg="add mod">
          <ac:chgData name="Whitney A. Bradley" userId="dad2d8b0-be8e-47af-bf3c-ba8929e368d9" providerId="ADAL" clId="{78A7F537-4364-4323-B03D-3DA57695E6E1}" dt="2021-05-07T19:19:37.805" v="12"/>
          <ac:spMkLst>
            <pc:docMk/>
            <pc:sldMk cId="0" sldId="264"/>
            <ac:spMk id="5" creationId="{F25315CD-713A-4ED5-A3AF-42218C067598}"/>
          </ac:spMkLst>
        </pc:spChg>
      </pc:sldChg>
      <pc:sldChg chg="del">
        <pc:chgData name="Whitney A. Bradley" userId="dad2d8b0-be8e-47af-bf3c-ba8929e368d9" providerId="ADAL" clId="{78A7F537-4364-4323-B03D-3DA57695E6E1}" dt="2021-05-07T19:35:30.651" v="44" actId="2696"/>
        <pc:sldMkLst>
          <pc:docMk/>
          <pc:sldMk cId="0" sldId="265"/>
        </pc:sldMkLst>
      </pc:sldChg>
      <pc:sldChg chg="del">
        <pc:chgData name="Whitney A. Bradley" userId="dad2d8b0-be8e-47af-bf3c-ba8929e368d9" providerId="ADAL" clId="{78A7F537-4364-4323-B03D-3DA57695E6E1}" dt="2021-05-07T19:35:32.655" v="45" actId="2696"/>
        <pc:sldMkLst>
          <pc:docMk/>
          <pc:sldMk cId="0" sldId="266"/>
        </pc:sldMkLst>
      </pc:sldChg>
      <pc:sldChg chg="modSp mod">
        <pc:chgData name="Whitney A. Bradley" userId="dad2d8b0-be8e-47af-bf3c-ba8929e368d9" providerId="ADAL" clId="{78A7F537-4364-4323-B03D-3DA57695E6E1}" dt="2021-05-07T20:04:37.488" v="174" actId="2711"/>
        <pc:sldMkLst>
          <pc:docMk/>
          <pc:sldMk cId="0" sldId="267"/>
        </pc:sldMkLst>
        <pc:spChg chg="mod">
          <ac:chgData name="Whitney A. Bradley" userId="dad2d8b0-be8e-47af-bf3c-ba8929e368d9" providerId="ADAL" clId="{78A7F537-4364-4323-B03D-3DA57695E6E1}" dt="2021-05-07T20:04:19.280" v="172" actId="404"/>
          <ac:spMkLst>
            <pc:docMk/>
            <pc:sldMk cId="0" sldId="267"/>
            <ac:spMk id="3" creationId="{00000000-0000-0000-0000-000000000000}"/>
          </ac:spMkLst>
        </pc:spChg>
        <pc:spChg chg="mod">
          <ac:chgData name="Whitney A. Bradley" userId="dad2d8b0-be8e-47af-bf3c-ba8929e368d9" providerId="ADAL" clId="{78A7F537-4364-4323-B03D-3DA57695E6E1}" dt="2021-05-07T20:04:37.488" v="174" actId="2711"/>
          <ac:spMkLst>
            <pc:docMk/>
            <pc:sldMk cId="0" sldId="267"/>
            <ac:spMk id="4" creationId="{00000000-0000-0000-0000-000000000000}"/>
          </ac:spMkLst>
        </pc:spChg>
      </pc:sldChg>
      <pc:sldChg chg="modSp mod">
        <pc:chgData name="Whitney A. Bradley" userId="dad2d8b0-be8e-47af-bf3c-ba8929e368d9" providerId="ADAL" clId="{78A7F537-4364-4323-B03D-3DA57695E6E1}" dt="2021-05-07T20:05:26.945" v="182" actId="20577"/>
        <pc:sldMkLst>
          <pc:docMk/>
          <pc:sldMk cId="0" sldId="268"/>
        </pc:sldMkLst>
        <pc:spChg chg="mod">
          <ac:chgData name="Whitney A. Bradley" userId="dad2d8b0-be8e-47af-bf3c-ba8929e368d9" providerId="ADAL" clId="{78A7F537-4364-4323-B03D-3DA57695E6E1}" dt="2021-05-07T20:05:00.830" v="178" actId="14100"/>
          <ac:spMkLst>
            <pc:docMk/>
            <pc:sldMk cId="0" sldId="268"/>
            <ac:spMk id="3" creationId="{00000000-0000-0000-0000-000000000000}"/>
          </ac:spMkLst>
        </pc:spChg>
        <pc:spChg chg="mod">
          <ac:chgData name="Whitney A. Bradley" userId="dad2d8b0-be8e-47af-bf3c-ba8929e368d9" providerId="ADAL" clId="{78A7F537-4364-4323-B03D-3DA57695E6E1}" dt="2021-05-07T20:05:26.945" v="182" actId="20577"/>
          <ac:spMkLst>
            <pc:docMk/>
            <pc:sldMk cId="0" sldId="268"/>
            <ac:spMk id="4" creationId="{00000000-0000-0000-0000-000000000000}"/>
          </ac:spMkLst>
        </pc:spChg>
      </pc:sldChg>
      <pc:sldChg chg="del">
        <pc:chgData name="Whitney A. Bradley" userId="dad2d8b0-be8e-47af-bf3c-ba8929e368d9" providerId="ADAL" clId="{78A7F537-4364-4323-B03D-3DA57695E6E1}" dt="2021-05-07T19:41:02.757" v="74" actId="2696"/>
        <pc:sldMkLst>
          <pc:docMk/>
          <pc:sldMk cId="0" sldId="269"/>
        </pc:sldMkLst>
      </pc:sldChg>
      <pc:sldChg chg="del">
        <pc:chgData name="Whitney A. Bradley" userId="dad2d8b0-be8e-47af-bf3c-ba8929e368d9" providerId="ADAL" clId="{78A7F537-4364-4323-B03D-3DA57695E6E1}" dt="2021-05-07T19:41:02.757" v="74" actId="2696"/>
        <pc:sldMkLst>
          <pc:docMk/>
          <pc:sldMk cId="0" sldId="270"/>
        </pc:sldMkLst>
      </pc:sldChg>
      <pc:sldChg chg="del">
        <pc:chgData name="Whitney A. Bradley" userId="dad2d8b0-be8e-47af-bf3c-ba8929e368d9" providerId="ADAL" clId="{78A7F537-4364-4323-B03D-3DA57695E6E1}" dt="2021-05-07T19:41:02.757" v="74" actId="2696"/>
        <pc:sldMkLst>
          <pc:docMk/>
          <pc:sldMk cId="0" sldId="271"/>
        </pc:sldMkLst>
      </pc:sldChg>
      <pc:sldChg chg="del">
        <pc:chgData name="Whitney A. Bradley" userId="dad2d8b0-be8e-47af-bf3c-ba8929e368d9" providerId="ADAL" clId="{78A7F537-4364-4323-B03D-3DA57695E6E1}" dt="2021-05-07T19:41:02.757" v="74" actId="2696"/>
        <pc:sldMkLst>
          <pc:docMk/>
          <pc:sldMk cId="0" sldId="272"/>
        </pc:sldMkLst>
      </pc:sldChg>
      <pc:sldChg chg="del">
        <pc:chgData name="Whitney A. Bradley" userId="dad2d8b0-be8e-47af-bf3c-ba8929e368d9" providerId="ADAL" clId="{78A7F537-4364-4323-B03D-3DA57695E6E1}" dt="2021-05-07T19:41:02.757" v="74" actId="2696"/>
        <pc:sldMkLst>
          <pc:docMk/>
          <pc:sldMk cId="0" sldId="273"/>
        </pc:sldMkLst>
      </pc:sldChg>
      <pc:sldChg chg="del">
        <pc:chgData name="Whitney A. Bradley" userId="dad2d8b0-be8e-47af-bf3c-ba8929e368d9" providerId="ADAL" clId="{78A7F537-4364-4323-B03D-3DA57695E6E1}" dt="2021-05-07T19:41:02.757" v="74" actId="2696"/>
        <pc:sldMkLst>
          <pc:docMk/>
          <pc:sldMk cId="0" sldId="274"/>
        </pc:sldMkLst>
      </pc:sldChg>
      <pc:sldChg chg="addSp delSp del mod">
        <pc:chgData name="Whitney A. Bradley" userId="dad2d8b0-be8e-47af-bf3c-ba8929e368d9" providerId="ADAL" clId="{78A7F537-4364-4323-B03D-3DA57695E6E1}" dt="2021-05-07T19:54:26.756" v="135" actId="2696"/>
        <pc:sldMkLst>
          <pc:docMk/>
          <pc:sldMk cId="0" sldId="275"/>
        </pc:sldMkLst>
        <pc:spChg chg="add del">
          <ac:chgData name="Whitney A. Bradley" userId="dad2d8b0-be8e-47af-bf3c-ba8929e368d9" providerId="ADAL" clId="{78A7F537-4364-4323-B03D-3DA57695E6E1}" dt="2021-05-07T19:50:14.118" v="92" actId="21"/>
          <ac:spMkLst>
            <pc:docMk/>
            <pc:sldMk cId="0" sldId="275"/>
            <ac:spMk id="12" creationId="{00000000-0000-0000-0000-000000000000}"/>
          </ac:spMkLst>
        </pc:spChg>
        <pc:spChg chg="del">
          <ac:chgData name="Whitney A. Bradley" userId="dad2d8b0-be8e-47af-bf3c-ba8929e368d9" providerId="ADAL" clId="{78A7F537-4364-4323-B03D-3DA57695E6E1}" dt="2021-05-07T19:53:59.178" v="129" actId="21"/>
          <ac:spMkLst>
            <pc:docMk/>
            <pc:sldMk cId="0" sldId="275"/>
            <ac:spMk id="13" creationId="{00000000-0000-0000-0000-000000000000}"/>
          </ac:spMkLst>
        </pc:spChg>
        <pc:spChg chg="del">
          <ac:chgData name="Whitney A. Bradley" userId="dad2d8b0-be8e-47af-bf3c-ba8929e368d9" providerId="ADAL" clId="{78A7F537-4364-4323-B03D-3DA57695E6E1}" dt="2021-05-07T19:53:21.866" v="124" actId="21"/>
          <ac:spMkLst>
            <pc:docMk/>
            <pc:sldMk cId="0" sldId="275"/>
            <ac:spMk id="14" creationId="{00000000-0000-0000-0000-000000000000}"/>
          </ac:spMkLst>
        </pc:spChg>
        <pc:spChg chg="del">
          <ac:chgData name="Whitney A. Bradley" userId="dad2d8b0-be8e-47af-bf3c-ba8929e368d9" providerId="ADAL" clId="{78A7F537-4364-4323-B03D-3DA57695E6E1}" dt="2021-05-07T19:54:09.653" v="132" actId="21"/>
          <ac:spMkLst>
            <pc:docMk/>
            <pc:sldMk cId="0" sldId="275"/>
            <ac:spMk id="15" creationId="{00000000-0000-0000-0000-000000000000}"/>
          </ac:spMkLst>
        </pc:spChg>
        <pc:graphicFrameChg chg="del">
          <ac:chgData name="Whitney A. Bradley" userId="dad2d8b0-be8e-47af-bf3c-ba8929e368d9" providerId="ADAL" clId="{78A7F537-4364-4323-B03D-3DA57695E6E1}" dt="2021-05-07T19:51:53.017" v="109" actId="21"/>
          <ac:graphicFrameMkLst>
            <pc:docMk/>
            <pc:sldMk cId="0" sldId="275"/>
            <ac:graphicFrameMk id="19" creationId="{00000000-0000-0000-0000-000000000000}"/>
          </ac:graphicFrameMkLst>
        </pc:graphicFrameChg>
        <pc:graphicFrameChg chg="del">
          <ac:chgData name="Whitney A. Bradley" userId="dad2d8b0-be8e-47af-bf3c-ba8929e368d9" providerId="ADAL" clId="{78A7F537-4364-4323-B03D-3DA57695E6E1}" dt="2021-05-07T19:50:47.606" v="98" actId="21"/>
          <ac:graphicFrameMkLst>
            <pc:docMk/>
            <pc:sldMk cId="0" sldId="275"/>
            <ac:graphicFrameMk id="20" creationId="{00000000-0000-0000-0000-000000000000}"/>
          </ac:graphicFrameMkLst>
        </pc:graphicFrameChg>
      </pc:sldChg>
      <pc:sldChg chg="addSp delSp modSp mod">
        <pc:chgData name="Whitney A. Bradley" userId="dad2d8b0-be8e-47af-bf3c-ba8929e368d9" providerId="ADAL" clId="{78A7F537-4364-4323-B03D-3DA57695E6E1}" dt="2021-05-07T19:57:30.931" v="144" actId="1076"/>
        <pc:sldMkLst>
          <pc:docMk/>
          <pc:sldMk cId="0" sldId="276"/>
        </pc:sldMkLst>
        <pc:spChg chg="del">
          <ac:chgData name="Whitney A. Bradley" userId="dad2d8b0-be8e-47af-bf3c-ba8929e368d9" providerId="ADAL" clId="{78A7F537-4364-4323-B03D-3DA57695E6E1}" dt="2021-05-07T19:57:04.215" v="137" actId="478"/>
          <ac:spMkLst>
            <pc:docMk/>
            <pc:sldMk cId="0" sldId="276"/>
            <ac:spMk id="3" creationId="{00000000-0000-0000-0000-000000000000}"/>
          </ac:spMkLst>
        </pc:spChg>
        <pc:spChg chg="del">
          <ac:chgData name="Whitney A. Bradley" userId="dad2d8b0-be8e-47af-bf3c-ba8929e368d9" providerId="ADAL" clId="{78A7F537-4364-4323-B03D-3DA57695E6E1}" dt="2021-05-07T19:57:08.408" v="140" actId="478"/>
          <ac:spMkLst>
            <pc:docMk/>
            <pc:sldMk cId="0" sldId="276"/>
            <ac:spMk id="7" creationId="{00000000-0000-0000-0000-000000000000}"/>
          </ac:spMkLst>
        </pc:spChg>
        <pc:spChg chg="del">
          <ac:chgData name="Whitney A. Bradley" userId="dad2d8b0-be8e-47af-bf3c-ba8929e368d9" providerId="ADAL" clId="{78A7F537-4364-4323-B03D-3DA57695E6E1}" dt="2021-05-07T19:57:07.805" v="139" actId="478"/>
          <ac:spMkLst>
            <pc:docMk/>
            <pc:sldMk cId="0" sldId="276"/>
            <ac:spMk id="8" creationId="{00000000-0000-0000-0000-000000000000}"/>
          </ac:spMkLst>
        </pc:spChg>
        <pc:spChg chg="del mod">
          <ac:chgData name="Whitney A. Bradley" userId="dad2d8b0-be8e-47af-bf3c-ba8929e368d9" providerId="ADAL" clId="{78A7F537-4364-4323-B03D-3DA57695E6E1}" dt="2021-05-07T19:57:07.176" v="138" actId="478"/>
          <ac:spMkLst>
            <pc:docMk/>
            <pc:sldMk cId="0" sldId="276"/>
            <ac:spMk id="9" creationId="{00000000-0000-0000-0000-000000000000}"/>
          </ac:spMkLst>
        </pc:spChg>
        <pc:spChg chg="mod">
          <ac:chgData name="Whitney A. Bradley" userId="dad2d8b0-be8e-47af-bf3c-ba8929e368d9" providerId="ADAL" clId="{78A7F537-4364-4323-B03D-3DA57695E6E1}" dt="2021-05-07T19:57:30.931" v="144" actId="1076"/>
          <ac:spMkLst>
            <pc:docMk/>
            <pc:sldMk cId="0" sldId="276"/>
            <ac:spMk id="11" creationId="{00000000-0000-0000-0000-000000000000}"/>
          </ac:spMkLst>
        </pc:spChg>
        <pc:picChg chg="add mod ord">
          <ac:chgData name="Whitney A. Bradley" userId="dad2d8b0-be8e-47af-bf3c-ba8929e368d9" providerId="ADAL" clId="{78A7F537-4364-4323-B03D-3DA57695E6E1}" dt="2021-05-07T19:57:26.331" v="143" actId="1076"/>
          <ac:picMkLst>
            <pc:docMk/>
            <pc:sldMk cId="0" sldId="276"/>
            <ac:picMk id="12" creationId="{B2104402-E329-4304-B8D2-1C73E8A14214}"/>
          </ac:picMkLst>
        </pc:picChg>
      </pc:sldChg>
      <pc:sldChg chg="modSp mod">
        <pc:chgData name="Whitney A. Bradley" userId="dad2d8b0-be8e-47af-bf3c-ba8929e368d9" providerId="ADAL" clId="{78A7F537-4364-4323-B03D-3DA57695E6E1}" dt="2021-05-07T20:06:23.670" v="185" actId="1076"/>
        <pc:sldMkLst>
          <pc:docMk/>
          <pc:sldMk cId="0" sldId="277"/>
        </pc:sldMkLst>
        <pc:spChg chg="mod">
          <ac:chgData name="Whitney A. Bradley" userId="dad2d8b0-be8e-47af-bf3c-ba8929e368d9" providerId="ADAL" clId="{78A7F537-4364-4323-B03D-3DA57695E6E1}" dt="2021-05-07T20:06:23.670" v="185" actId="1076"/>
          <ac:spMkLst>
            <pc:docMk/>
            <pc:sldMk cId="0" sldId="277"/>
            <ac:spMk id="4" creationId="{00000000-0000-0000-0000-000000000000}"/>
          </ac:spMkLst>
        </pc:spChg>
      </pc:sldChg>
      <pc:sldChg chg="modSp mod">
        <pc:chgData name="Whitney A. Bradley" userId="dad2d8b0-be8e-47af-bf3c-ba8929e368d9" providerId="ADAL" clId="{78A7F537-4364-4323-B03D-3DA57695E6E1}" dt="2021-05-07T20:09:38.827" v="211" actId="113"/>
        <pc:sldMkLst>
          <pc:docMk/>
          <pc:sldMk cId="0" sldId="278"/>
        </pc:sldMkLst>
        <pc:spChg chg="mod">
          <ac:chgData name="Whitney A. Bradley" userId="dad2d8b0-be8e-47af-bf3c-ba8929e368d9" providerId="ADAL" clId="{78A7F537-4364-4323-B03D-3DA57695E6E1}" dt="2021-05-07T20:09:38.827" v="211" actId="113"/>
          <ac:spMkLst>
            <pc:docMk/>
            <pc:sldMk cId="0" sldId="278"/>
            <ac:spMk id="3" creationId="{00000000-0000-0000-0000-000000000000}"/>
          </ac:spMkLst>
        </pc:spChg>
        <pc:spChg chg="mod">
          <ac:chgData name="Whitney A. Bradley" userId="dad2d8b0-be8e-47af-bf3c-ba8929e368d9" providerId="ADAL" clId="{78A7F537-4364-4323-B03D-3DA57695E6E1}" dt="2021-05-07T20:06:49.206" v="189" actId="255"/>
          <ac:spMkLst>
            <pc:docMk/>
            <pc:sldMk cId="0" sldId="278"/>
            <ac:spMk id="4" creationId="{00000000-0000-0000-0000-000000000000}"/>
          </ac:spMkLst>
        </pc:spChg>
      </pc:sldChg>
      <pc:sldChg chg="modSp mod">
        <pc:chgData name="Whitney A. Bradley" userId="dad2d8b0-be8e-47af-bf3c-ba8929e368d9" providerId="ADAL" clId="{78A7F537-4364-4323-B03D-3DA57695E6E1}" dt="2021-05-07T20:07:59.266" v="193" actId="2711"/>
        <pc:sldMkLst>
          <pc:docMk/>
          <pc:sldMk cId="0" sldId="282"/>
        </pc:sldMkLst>
        <pc:spChg chg="mod">
          <ac:chgData name="Whitney A. Bradley" userId="dad2d8b0-be8e-47af-bf3c-ba8929e368d9" providerId="ADAL" clId="{78A7F537-4364-4323-B03D-3DA57695E6E1}" dt="2021-05-07T20:07:47.674" v="192" actId="113"/>
          <ac:spMkLst>
            <pc:docMk/>
            <pc:sldMk cId="0" sldId="282"/>
            <ac:spMk id="3" creationId="{00000000-0000-0000-0000-000000000000}"/>
          </ac:spMkLst>
        </pc:spChg>
        <pc:spChg chg="mod">
          <ac:chgData name="Whitney A. Bradley" userId="dad2d8b0-be8e-47af-bf3c-ba8929e368d9" providerId="ADAL" clId="{78A7F537-4364-4323-B03D-3DA57695E6E1}" dt="2021-05-07T20:07:59.266" v="193" actId="2711"/>
          <ac:spMkLst>
            <pc:docMk/>
            <pc:sldMk cId="0" sldId="282"/>
            <ac:spMk id="4" creationId="{00000000-0000-0000-0000-000000000000}"/>
          </ac:spMkLst>
        </pc:spChg>
      </pc:sldChg>
      <pc:sldChg chg="modSp mod">
        <pc:chgData name="Whitney A. Bradley" userId="dad2d8b0-be8e-47af-bf3c-ba8929e368d9" providerId="ADAL" clId="{78A7F537-4364-4323-B03D-3DA57695E6E1}" dt="2021-05-07T20:09:33.669" v="210" actId="113"/>
        <pc:sldMkLst>
          <pc:docMk/>
          <pc:sldMk cId="0" sldId="283"/>
        </pc:sldMkLst>
        <pc:spChg chg="mod">
          <ac:chgData name="Whitney A. Bradley" userId="dad2d8b0-be8e-47af-bf3c-ba8929e368d9" providerId="ADAL" clId="{78A7F537-4364-4323-B03D-3DA57695E6E1}" dt="2021-05-07T20:09:33.669" v="210" actId="113"/>
          <ac:spMkLst>
            <pc:docMk/>
            <pc:sldMk cId="0" sldId="283"/>
            <ac:spMk id="3" creationId="{00000000-0000-0000-0000-000000000000}"/>
          </ac:spMkLst>
        </pc:spChg>
        <pc:spChg chg="mod">
          <ac:chgData name="Whitney A. Bradley" userId="dad2d8b0-be8e-47af-bf3c-ba8929e368d9" providerId="ADAL" clId="{78A7F537-4364-4323-B03D-3DA57695E6E1}" dt="2021-05-07T20:08:29.596" v="198" actId="14100"/>
          <ac:spMkLst>
            <pc:docMk/>
            <pc:sldMk cId="0" sldId="283"/>
            <ac:spMk id="4" creationId="{00000000-0000-0000-0000-000000000000}"/>
          </ac:spMkLst>
        </pc:spChg>
      </pc:sldChg>
      <pc:sldChg chg="delSp modSp mod">
        <pc:chgData name="Whitney A. Bradley" userId="dad2d8b0-be8e-47af-bf3c-ba8929e368d9" providerId="ADAL" clId="{78A7F537-4364-4323-B03D-3DA57695E6E1}" dt="2021-05-07T20:09:30.028" v="209" actId="113"/>
        <pc:sldMkLst>
          <pc:docMk/>
          <pc:sldMk cId="0" sldId="284"/>
        </pc:sldMkLst>
        <pc:spChg chg="mod">
          <ac:chgData name="Whitney A. Bradley" userId="dad2d8b0-be8e-47af-bf3c-ba8929e368d9" providerId="ADAL" clId="{78A7F537-4364-4323-B03D-3DA57695E6E1}" dt="2021-05-07T20:09:30.028" v="209" actId="113"/>
          <ac:spMkLst>
            <pc:docMk/>
            <pc:sldMk cId="0" sldId="284"/>
            <ac:spMk id="3" creationId="{00000000-0000-0000-0000-000000000000}"/>
          </ac:spMkLst>
        </pc:spChg>
        <pc:spChg chg="mod">
          <ac:chgData name="Whitney A. Bradley" userId="dad2d8b0-be8e-47af-bf3c-ba8929e368d9" providerId="ADAL" clId="{78A7F537-4364-4323-B03D-3DA57695E6E1}" dt="2021-05-07T20:08:50.189" v="202" actId="2711"/>
          <ac:spMkLst>
            <pc:docMk/>
            <pc:sldMk cId="0" sldId="284"/>
            <ac:spMk id="4" creationId="{00000000-0000-0000-0000-000000000000}"/>
          </ac:spMkLst>
        </pc:spChg>
        <pc:spChg chg="del">
          <ac:chgData name="Whitney A. Bradley" userId="dad2d8b0-be8e-47af-bf3c-ba8929e368d9" providerId="ADAL" clId="{78A7F537-4364-4323-B03D-3DA57695E6E1}" dt="2021-05-07T20:01:47.159" v="153" actId="478"/>
          <ac:spMkLst>
            <pc:docMk/>
            <pc:sldMk cId="0" sldId="284"/>
            <ac:spMk id="5" creationId="{00000000-0000-0000-0000-000000000000}"/>
          </ac:spMkLst>
        </pc:spChg>
      </pc:sldChg>
      <pc:sldChg chg="addSp delSp modSp mod">
        <pc:chgData name="Whitney A. Bradley" userId="dad2d8b0-be8e-47af-bf3c-ba8929e368d9" providerId="ADAL" clId="{78A7F537-4364-4323-B03D-3DA57695E6E1}" dt="2021-05-07T19:59:40.444" v="150" actId="1076"/>
        <pc:sldMkLst>
          <pc:docMk/>
          <pc:sldMk cId="0" sldId="285"/>
        </pc:sldMkLst>
        <pc:spChg chg="del">
          <ac:chgData name="Whitney A. Bradley" userId="dad2d8b0-be8e-47af-bf3c-ba8929e368d9" providerId="ADAL" clId="{78A7F537-4364-4323-B03D-3DA57695E6E1}" dt="2021-05-07T19:58:43.045" v="147" actId="478"/>
          <ac:spMkLst>
            <pc:docMk/>
            <pc:sldMk cId="0" sldId="285"/>
            <ac:spMk id="5" creationId="{00000000-0000-0000-0000-000000000000}"/>
          </ac:spMkLst>
        </pc:spChg>
        <pc:picChg chg="add mod ord">
          <ac:chgData name="Whitney A. Bradley" userId="dad2d8b0-be8e-47af-bf3c-ba8929e368d9" providerId="ADAL" clId="{78A7F537-4364-4323-B03D-3DA57695E6E1}" dt="2021-05-07T19:59:40.444" v="150" actId="1076"/>
          <ac:picMkLst>
            <pc:docMk/>
            <pc:sldMk cId="0" sldId="285"/>
            <ac:picMk id="10" creationId="{C2A21B6F-11B2-41C3-947C-A4B9B250096F}"/>
          </ac:picMkLst>
        </pc:picChg>
      </pc:sldChg>
      <pc:sldChg chg="addSp delSp modSp mod">
        <pc:chgData name="Whitney A. Bradley" userId="dad2d8b0-be8e-47af-bf3c-ba8929e368d9" providerId="ADAL" clId="{78A7F537-4364-4323-B03D-3DA57695E6E1}" dt="2021-05-07T20:09:09.403" v="205" actId="207"/>
        <pc:sldMkLst>
          <pc:docMk/>
          <pc:sldMk cId="0" sldId="286"/>
        </pc:sldMkLst>
        <pc:spChg chg="del">
          <ac:chgData name="Whitney A. Bradley" userId="dad2d8b0-be8e-47af-bf3c-ba8929e368d9" providerId="ADAL" clId="{78A7F537-4364-4323-B03D-3DA57695E6E1}" dt="2021-05-07T20:09:06.661" v="203" actId="478"/>
          <ac:spMkLst>
            <pc:docMk/>
            <pc:sldMk cId="0" sldId="286"/>
            <ac:spMk id="2" creationId="{00000000-0000-0000-0000-000000000000}"/>
          </ac:spMkLst>
        </pc:spChg>
        <pc:spChg chg="add mod">
          <ac:chgData name="Whitney A. Bradley" userId="dad2d8b0-be8e-47af-bf3c-ba8929e368d9" providerId="ADAL" clId="{78A7F537-4364-4323-B03D-3DA57695E6E1}" dt="2021-05-07T20:09:09.403" v="205" actId="207"/>
          <ac:spMkLst>
            <pc:docMk/>
            <pc:sldMk cId="0" sldId="286"/>
            <ac:spMk id="3" creationId="{AB899F0A-FD3B-49C2-B72F-2DBD8DA34722}"/>
          </ac:spMkLst>
        </pc:spChg>
      </pc:sldChg>
      <pc:sldChg chg="modSp mod">
        <pc:chgData name="Whitney A. Bradley" userId="dad2d8b0-be8e-47af-bf3c-ba8929e368d9" providerId="ADAL" clId="{78A7F537-4364-4323-B03D-3DA57695E6E1}" dt="2021-05-07T20:09:58.478" v="213" actId="255"/>
        <pc:sldMkLst>
          <pc:docMk/>
          <pc:sldMk cId="0" sldId="287"/>
        </pc:sldMkLst>
        <pc:spChg chg="mod">
          <ac:chgData name="Whitney A. Bradley" userId="dad2d8b0-be8e-47af-bf3c-ba8929e368d9" providerId="ADAL" clId="{78A7F537-4364-4323-B03D-3DA57695E6E1}" dt="2021-05-07T20:09:25.875" v="208" actId="113"/>
          <ac:spMkLst>
            <pc:docMk/>
            <pc:sldMk cId="0" sldId="287"/>
            <ac:spMk id="3" creationId="{00000000-0000-0000-0000-000000000000}"/>
          </ac:spMkLst>
        </pc:spChg>
        <pc:spChg chg="mod">
          <ac:chgData name="Whitney A. Bradley" userId="dad2d8b0-be8e-47af-bf3c-ba8929e368d9" providerId="ADAL" clId="{78A7F537-4364-4323-B03D-3DA57695E6E1}" dt="2021-05-07T20:09:58.478" v="213" actId="255"/>
          <ac:spMkLst>
            <pc:docMk/>
            <pc:sldMk cId="0" sldId="287"/>
            <ac:spMk id="4" creationId="{00000000-0000-0000-0000-000000000000}"/>
          </ac:spMkLst>
        </pc:spChg>
      </pc:sldChg>
      <pc:sldChg chg="addSp delSp modSp add del mod">
        <pc:chgData name="Whitney A. Bradley" userId="dad2d8b0-be8e-47af-bf3c-ba8929e368d9" providerId="ADAL" clId="{78A7F537-4364-4323-B03D-3DA57695E6E1}" dt="2021-05-07T20:23:28.191" v="249" actId="14100"/>
        <pc:sldMkLst>
          <pc:docMk/>
          <pc:sldMk cId="0" sldId="291"/>
        </pc:sldMkLst>
        <pc:spChg chg="mod">
          <ac:chgData name="Whitney A. Bradley" userId="dad2d8b0-be8e-47af-bf3c-ba8929e368d9" providerId="ADAL" clId="{78A7F537-4364-4323-B03D-3DA57695E6E1}" dt="2021-05-07T20:22:46.225" v="240"/>
          <ac:spMkLst>
            <pc:docMk/>
            <pc:sldMk cId="0" sldId="291"/>
            <ac:spMk id="2" creationId="{00000000-0000-0000-0000-000000000000}"/>
          </ac:spMkLst>
        </pc:spChg>
        <pc:spChg chg="mod">
          <ac:chgData name="Whitney A. Bradley" userId="dad2d8b0-be8e-47af-bf3c-ba8929e368d9" providerId="ADAL" clId="{78A7F537-4364-4323-B03D-3DA57695E6E1}" dt="2021-05-07T20:10:13.064" v="216" actId="14100"/>
          <ac:spMkLst>
            <pc:docMk/>
            <pc:sldMk cId="0" sldId="291"/>
            <ac:spMk id="3" creationId="{00000000-0000-0000-0000-000000000000}"/>
          </ac:spMkLst>
        </pc:spChg>
        <pc:spChg chg="mod">
          <ac:chgData name="Whitney A. Bradley" userId="dad2d8b0-be8e-47af-bf3c-ba8929e368d9" providerId="ADAL" clId="{78A7F537-4364-4323-B03D-3DA57695E6E1}" dt="2021-05-07T20:23:28.191" v="249" actId="14100"/>
          <ac:spMkLst>
            <pc:docMk/>
            <pc:sldMk cId="0" sldId="291"/>
            <ac:spMk id="4" creationId="{00000000-0000-0000-0000-000000000000}"/>
          </ac:spMkLst>
        </pc:spChg>
        <pc:spChg chg="del">
          <ac:chgData name="Whitney A. Bradley" userId="dad2d8b0-be8e-47af-bf3c-ba8929e368d9" providerId="ADAL" clId="{78A7F537-4364-4323-B03D-3DA57695E6E1}" dt="2021-05-07T20:01:33.466" v="152" actId="478"/>
          <ac:spMkLst>
            <pc:docMk/>
            <pc:sldMk cId="0" sldId="291"/>
            <ac:spMk id="5" creationId="{00000000-0000-0000-0000-000000000000}"/>
          </ac:spMkLst>
        </pc:spChg>
        <pc:spChg chg="add mod">
          <ac:chgData name="Whitney A. Bradley" userId="dad2d8b0-be8e-47af-bf3c-ba8929e368d9" providerId="ADAL" clId="{78A7F537-4364-4323-B03D-3DA57695E6E1}" dt="2021-05-07T20:22:43.045" v="239" actId="21"/>
          <ac:spMkLst>
            <pc:docMk/>
            <pc:sldMk cId="0" sldId="291"/>
            <ac:spMk id="6" creationId="{86BF00B2-FA51-45E8-89FE-901AFAD3A5BB}"/>
          </ac:spMkLst>
        </pc:spChg>
      </pc:sldChg>
      <pc:sldChg chg="del">
        <pc:chgData name="Whitney A. Bradley" userId="dad2d8b0-be8e-47af-bf3c-ba8929e368d9" providerId="ADAL" clId="{78A7F537-4364-4323-B03D-3DA57695E6E1}" dt="2021-05-07T20:00:32.414" v="151" actId="2696"/>
        <pc:sldMkLst>
          <pc:docMk/>
          <pc:sldMk cId="0" sldId="292"/>
        </pc:sldMkLst>
      </pc:sldChg>
      <pc:sldChg chg="del">
        <pc:chgData name="Whitney A. Bradley" userId="dad2d8b0-be8e-47af-bf3c-ba8929e368d9" providerId="ADAL" clId="{78A7F537-4364-4323-B03D-3DA57695E6E1}" dt="2021-05-07T20:00:32.414" v="151" actId="2696"/>
        <pc:sldMkLst>
          <pc:docMk/>
          <pc:sldMk cId="0" sldId="293"/>
        </pc:sldMkLst>
      </pc:sldChg>
      <pc:sldChg chg="del">
        <pc:chgData name="Whitney A. Bradley" userId="dad2d8b0-be8e-47af-bf3c-ba8929e368d9" providerId="ADAL" clId="{78A7F537-4364-4323-B03D-3DA57695E6E1}" dt="2021-05-07T20:00:32.414" v="151" actId="2696"/>
        <pc:sldMkLst>
          <pc:docMk/>
          <pc:sldMk cId="0" sldId="294"/>
        </pc:sldMkLst>
      </pc:sldChg>
      <pc:sldChg chg="del">
        <pc:chgData name="Whitney A. Bradley" userId="dad2d8b0-be8e-47af-bf3c-ba8929e368d9" providerId="ADAL" clId="{78A7F537-4364-4323-B03D-3DA57695E6E1}" dt="2021-05-07T20:00:32.414" v="151" actId="2696"/>
        <pc:sldMkLst>
          <pc:docMk/>
          <pc:sldMk cId="0" sldId="295"/>
        </pc:sldMkLst>
      </pc:sldChg>
      <pc:sldChg chg="del">
        <pc:chgData name="Whitney A. Bradley" userId="dad2d8b0-be8e-47af-bf3c-ba8929e368d9" providerId="ADAL" clId="{78A7F537-4364-4323-B03D-3DA57695E6E1}" dt="2021-05-07T20:00:32.414" v="151" actId="2696"/>
        <pc:sldMkLst>
          <pc:docMk/>
          <pc:sldMk cId="0" sldId="296"/>
        </pc:sldMkLst>
      </pc:sldChg>
      <pc:sldChg chg="del">
        <pc:chgData name="Whitney A. Bradley" userId="dad2d8b0-be8e-47af-bf3c-ba8929e368d9" providerId="ADAL" clId="{78A7F537-4364-4323-B03D-3DA57695E6E1}" dt="2021-05-07T20:00:32.414" v="151" actId="2696"/>
        <pc:sldMkLst>
          <pc:docMk/>
          <pc:sldMk cId="0" sldId="297"/>
        </pc:sldMkLst>
      </pc:sldChg>
      <pc:sldChg chg="del">
        <pc:chgData name="Whitney A. Bradley" userId="dad2d8b0-be8e-47af-bf3c-ba8929e368d9" providerId="ADAL" clId="{78A7F537-4364-4323-B03D-3DA57695E6E1}" dt="2021-05-07T20:00:32.414" v="151" actId="2696"/>
        <pc:sldMkLst>
          <pc:docMk/>
          <pc:sldMk cId="0" sldId="298"/>
        </pc:sldMkLst>
      </pc:sldChg>
      <pc:sldChg chg="del">
        <pc:chgData name="Whitney A. Bradley" userId="dad2d8b0-be8e-47af-bf3c-ba8929e368d9" providerId="ADAL" clId="{78A7F537-4364-4323-B03D-3DA57695E6E1}" dt="2021-05-07T20:00:32.414" v="151" actId="2696"/>
        <pc:sldMkLst>
          <pc:docMk/>
          <pc:sldMk cId="0" sldId="299"/>
        </pc:sldMkLst>
      </pc:sldChg>
      <pc:sldChg chg="del">
        <pc:chgData name="Whitney A. Bradley" userId="dad2d8b0-be8e-47af-bf3c-ba8929e368d9" providerId="ADAL" clId="{78A7F537-4364-4323-B03D-3DA57695E6E1}" dt="2021-05-07T20:00:32.414" v="151" actId="2696"/>
        <pc:sldMkLst>
          <pc:docMk/>
          <pc:sldMk cId="0" sldId="300"/>
        </pc:sldMkLst>
      </pc:sldChg>
      <pc:sldChg chg="del">
        <pc:chgData name="Whitney A. Bradley" userId="dad2d8b0-be8e-47af-bf3c-ba8929e368d9" providerId="ADAL" clId="{78A7F537-4364-4323-B03D-3DA57695E6E1}" dt="2021-05-07T20:00:32.414" v="151" actId="2696"/>
        <pc:sldMkLst>
          <pc:docMk/>
          <pc:sldMk cId="0" sldId="301"/>
        </pc:sldMkLst>
      </pc:sldChg>
      <pc:sldChg chg="del">
        <pc:chgData name="Whitney A. Bradley" userId="dad2d8b0-be8e-47af-bf3c-ba8929e368d9" providerId="ADAL" clId="{78A7F537-4364-4323-B03D-3DA57695E6E1}" dt="2021-05-07T20:00:32.414" v="151" actId="2696"/>
        <pc:sldMkLst>
          <pc:docMk/>
          <pc:sldMk cId="0" sldId="302"/>
        </pc:sldMkLst>
      </pc:sldChg>
      <pc:sldChg chg="del">
        <pc:chgData name="Whitney A. Bradley" userId="dad2d8b0-be8e-47af-bf3c-ba8929e368d9" providerId="ADAL" clId="{78A7F537-4364-4323-B03D-3DA57695E6E1}" dt="2021-05-07T20:00:32.414" v="151" actId="2696"/>
        <pc:sldMkLst>
          <pc:docMk/>
          <pc:sldMk cId="0" sldId="303"/>
        </pc:sldMkLst>
      </pc:sldChg>
      <pc:sldChg chg="del">
        <pc:chgData name="Whitney A. Bradley" userId="dad2d8b0-be8e-47af-bf3c-ba8929e368d9" providerId="ADAL" clId="{78A7F537-4364-4323-B03D-3DA57695E6E1}" dt="2021-05-07T20:00:32.414" v="151" actId="2696"/>
        <pc:sldMkLst>
          <pc:docMk/>
          <pc:sldMk cId="0" sldId="304"/>
        </pc:sldMkLst>
      </pc:sldChg>
      <pc:sldChg chg="del">
        <pc:chgData name="Whitney A. Bradley" userId="dad2d8b0-be8e-47af-bf3c-ba8929e368d9" providerId="ADAL" clId="{78A7F537-4364-4323-B03D-3DA57695E6E1}" dt="2021-05-07T20:00:32.414" v="151" actId="2696"/>
        <pc:sldMkLst>
          <pc:docMk/>
          <pc:sldMk cId="0" sldId="305"/>
        </pc:sldMkLst>
      </pc:sldChg>
      <pc:sldChg chg="del">
        <pc:chgData name="Whitney A. Bradley" userId="dad2d8b0-be8e-47af-bf3c-ba8929e368d9" providerId="ADAL" clId="{78A7F537-4364-4323-B03D-3DA57695E6E1}" dt="2021-05-07T20:00:32.414" v="151" actId="2696"/>
        <pc:sldMkLst>
          <pc:docMk/>
          <pc:sldMk cId="0" sldId="306"/>
        </pc:sldMkLst>
      </pc:sldChg>
      <pc:sldChg chg="del">
        <pc:chgData name="Whitney A. Bradley" userId="dad2d8b0-be8e-47af-bf3c-ba8929e368d9" providerId="ADAL" clId="{78A7F537-4364-4323-B03D-3DA57695E6E1}" dt="2021-05-07T20:00:32.414" v="151" actId="2696"/>
        <pc:sldMkLst>
          <pc:docMk/>
          <pc:sldMk cId="0" sldId="307"/>
        </pc:sldMkLst>
      </pc:sldChg>
      <pc:sldChg chg="del">
        <pc:chgData name="Whitney A. Bradley" userId="dad2d8b0-be8e-47af-bf3c-ba8929e368d9" providerId="ADAL" clId="{78A7F537-4364-4323-B03D-3DA57695E6E1}" dt="2021-05-07T20:00:32.414" v="151" actId="2696"/>
        <pc:sldMkLst>
          <pc:docMk/>
          <pc:sldMk cId="0" sldId="308"/>
        </pc:sldMkLst>
      </pc:sldChg>
      <pc:sldChg chg="del">
        <pc:chgData name="Whitney A. Bradley" userId="dad2d8b0-be8e-47af-bf3c-ba8929e368d9" providerId="ADAL" clId="{78A7F537-4364-4323-B03D-3DA57695E6E1}" dt="2021-05-07T20:00:32.414" v="151" actId="2696"/>
        <pc:sldMkLst>
          <pc:docMk/>
          <pc:sldMk cId="0" sldId="309"/>
        </pc:sldMkLst>
      </pc:sldChg>
      <pc:sldChg chg="del">
        <pc:chgData name="Whitney A. Bradley" userId="dad2d8b0-be8e-47af-bf3c-ba8929e368d9" providerId="ADAL" clId="{78A7F537-4364-4323-B03D-3DA57695E6E1}" dt="2021-05-07T20:00:32.414" v="151" actId="2696"/>
        <pc:sldMkLst>
          <pc:docMk/>
          <pc:sldMk cId="0" sldId="310"/>
        </pc:sldMkLst>
      </pc:sldChg>
      <pc:sldChg chg="del">
        <pc:chgData name="Whitney A. Bradley" userId="dad2d8b0-be8e-47af-bf3c-ba8929e368d9" providerId="ADAL" clId="{78A7F537-4364-4323-B03D-3DA57695E6E1}" dt="2021-05-07T20:00:32.414" v="151" actId="2696"/>
        <pc:sldMkLst>
          <pc:docMk/>
          <pc:sldMk cId="0" sldId="311"/>
        </pc:sldMkLst>
      </pc:sldChg>
      <pc:sldChg chg="del">
        <pc:chgData name="Whitney A. Bradley" userId="dad2d8b0-be8e-47af-bf3c-ba8929e368d9" providerId="ADAL" clId="{78A7F537-4364-4323-B03D-3DA57695E6E1}" dt="2021-05-07T20:00:32.414" v="151" actId="2696"/>
        <pc:sldMkLst>
          <pc:docMk/>
          <pc:sldMk cId="0" sldId="312"/>
        </pc:sldMkLst>
      </pc:sldChg>
      <pc:sldChg chg="addSp delSp modSp add mod">
        <pc:chgData name="Whitney A. Bradley" userId="dad2d8b0-be8e-47af-bf3c-ba8929e368d9" providerId="ADAL" clId="{78A7F537-4364-4323-B03D-3DA57695E6E1}" dt="2021-05-07T20:03:54.841" v="169" actId="404"/>
        <pc:sldMkLst>
          <pc:docMk/>
          <pc:sldMk cId="674638534" sldId="313"/>
        </pc:sldMkLst>
        <pc:spChg chg="add mod">
          <ac:chgData name="Whitney A. Bradley" userId="dad2d8b0-be8e-47af-bf3c-ba8929e368d9" providerId="ADAL" clId="{78A7F537-4364-4323-B03D-3DA57695E6E1}" dt="2021-05-07T19:23:05.561" v="19" actId="16037"/>
          <ac:spMkLst>
            <pc:docMk/>
            <pc:sldMk cId="674638534" sldId="313"/>
            <ac:spMk id="6" creationId="{FDA4D736-150B-4DDD-893D-E3AACA439EC3}"/>
          </ac:spMkLst>
        </pc:spChg>
        <pc:spChg chg="add mod">
          <ac:chgData name="Whitney A. Bradley" userId="dad2d8b0-be8e-47af-bf3c-ba8929e368d9" providerId="ADAL" clId="{78A7F537-4364-4323-B03D-3DA57695E6E1}" dt="2021-05-07T19:23:05.561" v="19" actId="16037"/>
          <ac:spMkLst>
            <pc:docMk/>
            <pc:sldMk cId="674638534" sldId="313"/>
            <ac:spMk id="7" creationId="{BFB302CE-8893-4F66-A14B-4A3D77F6FCDD}"/>
          </ac:spMkLst>
        </pc:spChg>
        <pc:spChg chg="add mod">
          <ac:chgData name="Whitney A. Bradley" userId="dad2d8b0-be8e-47af-bf3c-ba8929e368d9" providerId="ADAL" clId="{78A7F537-4364-4323-B03D-3DA57695E6E1}" dt="2021-05-07T19:23:05.561" v="19" actId="16037"/>
          <ac:spMkLst>
            <pc:docMk/>
            <pc:sldMk cId="674638534" sldId="313"/>
            <ac:spMk id="8" creationId="{96DF0020-0DD8-41C8-B721-1070CEC23187}"/>
          </ac:spMkLst>
        </pc:spChg>
        <pc:spChg chg="add mod">
          <ac:chgData name="Whitney A. Bradley" userId="dad2d8b0-be8e-47af-bf3c-ba8929e368d9" providerId="ADAL" clId="{78A7F537-4364-4323-B03D-3DA57695E6E1}" dt="2021-05-07T19:23:05.561" v="19" actId="16037"/>
          <ac:spMkLst>
            <pc:docMk/>
            <pc:sldMk cId="674638534" sldId="313"/>
            <ac:spMk id="9" creationId="{6E91330A-36A2-4807-8DFE-024A6A3AE32B}"/>
          </ac:spMkLst>
        </pc:spChg>
        <pc:spChg chg="add del mod">
          <ac:chgData name="Whitney A. Bradley" userId="dad2d8b0-be8e-47af-bf3c-ba8929e368d9" providerId="ADAL" clId="{78A7F537-4364-4323-B03D-3DA57695E6E1}" dt="2021-05-07T19:23:16.264" v="21" actId="478"/>
          <ac:spMkLst>
            <pc:docMk/>
            <pc:sldMk cId="674638534" sldId="313"/>
            <ac:spMk id="11" creationId="{97EA914B-D694-4E43-B759-F09767BBB6C8}"/>
          </ac:spMkLst>
        </pc:spChg>
        <pc:spChg chg="add mod">
          <ac:chgData name="Whitney A. Bradley" userId="dad2d8b0-be8e-47af-bf3c-ba8929e368d9" providerId="ADAL" clId="{78A7F537-4364-4323-B03D-3DA57695E6E1}" dt="2021-05-07T20:03:54.841" v="169" actId="404"/>
          <ac:spMkLst>
            <pc:docMk/>
            <pc:sldMk cId="674638534" sldId="313"/>
            <ac:spMk id="12" creationId="{BC2B0915-E59E-4671-A6CB-1015DABBD94E}"/>
          </ac:spMkLst>
        </pc:spChg>
        <pc:picChg chg="add mod">
          <ac:chgData name="Whitney A. Bradley" userId="dad2d8b0-be8e-47af-bf3c-ba8929e368d9" providerId="ADAL" clId="{78A7F537-4364-4323-B03D-3DA57695E6E1}" dt="2021-05-07T19:23:05.561" v="19" actId="16037"/>
          <ac:picMkLst>
            <pc:docMk/>
            <pc:sldMk cId="674638534" sldId="313"/>
            <ac:picMk id="10" creationId="{56146B75-EFC1-4446-985E-DBD73DFE7A9A}"/>
          </ac:picMkLst>
        </pc:picChg>
      </pc:sldChg>
      <pc:sldChg chg="addSp delSp modSp add mod">
        <pc:chgData name="Whitney A. Bradley" userId="dad2d8b0-be8e-47af-bf3c-ba8929e368d9" providerId="ADAL" clId="{78A7F537-4364-4323-B03D-3DA57695E6E1}" dt="2021-05-07T19:54:18.866" v="134" actId="1076"/>
        <pc:sldMkLst>
          <pc:docMk/>
          <pc:sldMk cId="2780947057" sldId="314"/>
        </pc:sldMkLst>
        <pc:spChg chg="del">
          <ac:chgData name="Whitney A. Bradley" userId="dad2d8b0-be8e-47af-bf3c-ba8929e368d9" providerId="ADAL" clId="{78A7F537-4364-4323-B03D-3DA57695E6E1}" dt="2021-05-07T19:41:59.819" v="76" actId="478"/>
          <ac:spMkLst>
            <pc:docMk/>
            <pc:sldMk cId="2780947057" sldId="314"/>
            <ac:spMk id="2"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3"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4"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5"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6"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7"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8"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9"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0"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1"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2"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3"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4"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5"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6"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7"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18"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21"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22"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23"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24"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25"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26" creationId="{00000000-0000-0000-0000-000000000000}"/>
          </ac:spMkLst>
        </pc:spChg>
        <pc:spChg chg="del">
          <ac:chgData name="Whitney A. Bradley" userId="dad2d8b0-be8e-47af-bf3c-ba8929e368d9" providerId="ADAL" clId="{78A7F537-4364-4323-B03D-3DA57695E6E1}" dt="2021-05-07T19:41:59.819" v="76" actId="478"/>
          <ac:spMkLst>
            <pc:docMk/>
            <pc:sldMk cId="2780947057" sldId="314"/>
            <ac:spMk id="27" creationId="{00000000-0000-0000-0000-000000000000}"/>
          </ac:spMkLst>
        </pc:spChg>
        <pc:spChg chg="add del mod">
          <ac:chgData name="Whitney A. Bradley" userId="dad2d8b0-be8e-47af-bf3c-ba8929e368d9" providerId="ADAL" clId="{78A7F537-4364-4323-B03D-3DA57695E6E1}" dt="2021-05-07T19:42:03.265" v="77" actId="478"/>
          <ac:spMkLst>
            <pc:docMk/>
            <pc:sldMk cId="2780947057" sldId="314"/>
            <ac:spMk id="29" creationId="{6C40E81A-86BD-49B6-8C48-02BCA40C47B7}"/>
          </ac:spMkLst>
        </pc:spChg>
        <pc:spChg chg="add del mod">
          <ac:chgData name="Whitney A. Bradley" userId="dad2d8b0-be8e-47af-bf3c-ba8929e368d9" providerId="ADAL" clId="{78A7F537-4364-4323-B03D-3DA57695E6E1}" dt="2021-05-07T19:50:19.363" v="93" actId="478"/>
          <ac:spMkLst>
            <pc:docMk/>
            <pc:sldMk cId="2780947057" sldId="314"/>
            <ac:spMk id="30" creationId="{813BBCAE-C266-4B27-A362-6F20219DC0CB}"/>
          </ac:spMkLst>
        </pc:spChg>
        <pc:spChg chg="add del mod">
          <ac:chgData name="Whitney A. Bradley" userId="dad2d8b0-be8e-47af-bf3c-ba8929e368d9" providerId="ADAL" clId="{78A7F537-4364-4323-B03D-3DA57695E6E1}" dt="2021-05-07T19:50:19.363" v="93" actId="478"/>
          <ac:spMkLst>
            <pc:docMk/>
            <pc:sldMk cId="2780947057" sldId="314"/>
            <ac:spMk id="31" creationId="{643C2D6C-1DA8-4755-A77F-3FAF333E1F24}"/>
          </ac:spMkLst>
        </pc:spChg>
        <pc:spChg chg="add mod">
          <ac:chgData name="Whitney A. Bradley" userId="dad2d8b0-be8e-47af-bf3c-ba8929e368d9" providerId="ADAL" clId="{78A7F537-4364-4323-B03D-3DA57695E6E1}" dt="2021-05-07T19:50:36.544" v="97" actId="14100"/>
          <ac:spMkLst>
            <pc:docMk/>
            <pc:sldMk cId="2780947057" sldId="314"/>
            <ac:spMk id="36" creationId="{B64E3CBF-B0F7-4F36-B784-FCCC031F1C3C}"/>
          </ac:spMkLst>
        </pc:spChg>
        <pc:spChg chg="add mod">
          <ac:chgData name="Whitney A. Bradley" userId="dad2d8b0-be8e-47af-bf3c-ba8929e368d9" providerId="ADAL" clId="{78A7F537-4364-4323-B03D-3DA57695E6E1}" dt="2021-05-07T19:53:50.268" v="128" actId="20577"/>
          <ac:spMkLst>
            <pc:docMk/>
            <pc:sldMk cId="2780947057" sldId="314"/>
            <ac:spMk id="41" creationId="{C6534D85-FC4A-4AEE-9049-ED7A404BF2CC}"/>
          </ac:spMkLst>
        </pc:spChg>
        <pc:spChg chg="add mod">
          <ac:chgData name="Whitney A. Bradley" userId="dad2d8b0-be8e-47af-bf3c-ba8929e368d9" providerId="ADAL" clId="{78A7F537-4364-4323-B03D-3DA57695E6E1}" dt="2021-05-07T19:54:04.962" v="131" actId="1076"/>
          <ac:spMkLst>
            <pc:docMk/>
            <pc:sldMk cId="2780947057" sldId="314"/>
            <ac:spMk id="42" creationId="{1F169AC4-5F86-451F-8BB9-BF86D19F339B}"/>
          </ac:spMkLst>
        </pc:spChg>
        <pc:spChg chg="add mod">
          <ac:chgData name="Whitney A. Bradley" userId="dad2d8b0-be8e-47af-bf3c-ba8929e368d9" providerId="ADAL" clId="{78A7F537-4364-4323-B03D-3DA57695E6E1}" dt="2021-05-07T19:54:18.866" v="134" actId="1076"/>
          <ac:spMkLst>
            <pc:docMk/>
            <pc:sldMk cId="2780947057" sldId="314"/>
            <ac:spMk id="43" creationId="{38B497B2-FAC3-42A5-B7C8-850EC1ACF367}"/>
          </ac:spMkLst>
        </pc:spChg>
        <pc:graphicFrameChg chg="del">
          <ac:chgData name="Whitney A. Bradley" userId="dad2d8b0-be8e-47af-bf3c-ba8929e368d9" providerId="ADAL" clId="{78A7F537-4364-4323-B03D-3DA57695E6E1}" dt="2021-05-07T19:41:59.819" v="76" actId="478"/>
          <ac:graphicFrameMkLst>
            <pc:docMk/>
            <pc:sldMk cId="2780947057" sldId="314"/>
            <ac:graphicFrameMk id="19" creationId="{00000000-0000-0000-0000-000000000000}"/>
          </ac:graphicFrameMkLst>
        </pc:graphicFrameChg>
        <pc:graphicFrameChg chg="del">
          <ac:chgData name="Whitney A. Bradley" userId="dad2d8b0-be8e-47af-bf3c-ba8929e368d9" providerId="ADAL" clId="{78A7F537-4364-4323-B03D-3DA57695E6E1}" dt="2021-05-07T19:41:59.819" v="76" actId="478"/>
          <ac:graphicFrameMkLst>
            <pc:docMk/>
            <pc:sldMk cId="2780947057" sldId="314"/>
            <ac:graphicFrameMk id="20" creationId="{00000000-0000-0000-0000-000000000000}"/>
          </ac:graphicFrameMkLst>
        </pc:graphicFrameChg>
        <pc:graphicFrameChg chg="add mod modGraphic">
          <ac:chgData name="Whitney A. Bradley" userId="dad2d8b0-be8e-47af-bf3c-ba8929e368d9" providerId="ADAL" clId="{78A7F537-4364-4323-B03D-3DA57695E6E1}" dt="2021-05-07T19:51:40.168" v="108" actId="948"/>
          <ac:graphicFrameMkLst>
            <pc:docMk/>
            <pc:sldMk cId="2780947057" sldId="314"/>
            <ac:graphicFrameMk id="37" creationId="{CE94FC80-11DE-428A-9B9F-6CB216F586F2}"/>
          </ac:graphicFrameMkLst>
        </pc:graphicFrameChg>
        <pc:graphicFrameChg chg="add mod modGraphic">
          <ac:chgData name="Whitney A. Bradley" userId="dad2d8b0-be8e-47af-bf3c-ba8929e368d9" providerId="ADAL" clId="{78A7F537-4364-4323-B03D-3DA57695E6E1}" dt="2021-05-07T19:53:08.017" v="123" actId="14100"/>
          <ac:graphicFrameMkLst>
            <pc:docMk/>
            <pc:sldMk cId="2780947057" sldId="314"/>
            <ac:graphicFrameMk id="38" creationId="{ED65A09F-7ADC-47B3-8AB9-4311C0848249}"/>
          </ac:graphicFrameMkLst>
        </pc:graphicFrameChg>
        <pc:graphicFrameChg chg="add mod modGraphic">
          <ac:chgData name="Whitney A. Bradley" userId="dad2d8b0-be8e-47af-bf3c-ba8929e368d9" providerId="ADAL" clId="{78A7F537-4364-4323-B03D-3DA57695E6E1}" dt="2021-05-07T19:52:59.457" v="121" actId="1076"/>
          <ac:graphicFrameMkLst>
            <pc:docMk/>
            <pc:sldMk cId="2780947057" sldId="314"/>
            <ac:graphicFrameMk id="39" creationId="{31A877B1-3EA6-47F7-A1BF-8E5DE31E8215}"/>
          </ac:graphicFrameMkLst>
        </pc:graphicFrameChg>
        <pc:graphicFrameChg chg="add mod">
          <ac:chgData name="Whitney A. Bradley" userId="dad2d8b0-be8e-47af-bf3c-ba8929e368d9" providerId="ADAL" clId="{78A7F537-4364-4323-B03D-3DA57695E6E1}" dt="2021-05-07T19:53:03.089" v="122" actId="1076"/>
          <ac:graphicFrameMkLst>
            <pc:docMk/>
            <pc:sldMk cId="2780947057" sldId="314"/>
            <ac:graphicFrameMk id="40" creationId="{426A4769-FEC8-47A1-92A5-040331CC4AB0}"/>
          </ac:graphicFrameMkLst>
        </pc:graphicFrameChg>
        <pc:picChg chg="add del mod">
          <ac:chgData name="Whitney A. Bradley" userId="dad2d8b0-be8e-47af-bf3c-ba8929e368d9" providerId="ADAL" clId="{78A7F537-4364-4323-B03D-3DA57695E6E1}" dt="2021-05-07T19:50:19.363" v="93" actId="478"/>
          <ac:picMkLst>
            <pc:docMk/>
            <pc:sldMk cId="2780947057" sldId="314"/>
            <ac:picMk id="32" creationId="{F51F48FC-C268-4762-877C-6BA02E9E0F84}"/>
          </ac:picMkLst>
        </pc:picChg>
        <pc:picChg chg="add del">
          <ac:chgData name="Whitney A. Bradley" userId="dad2d8b0-be8e-47af-bf3c-ba8929e368d9" providerId="ADAL" clId="{78A7F537-4364-4323-B03D-3DA57695E6E1}" dt="2021-05-07T19:49:55.389" v="85"/>
          <ac:picMkLst>
            <pc:docMk/>
            <pc:sldMk cId="2780947057" sldId="314"/>
            <ac:picMk id="33" creationId="{2A575E3F-F367-4F8A-B270-4B52A6084988}"/>
          </ac:picMkLst>
        </pc:picChg>
        <pc:picChg chg="add del">
          <ac:chgData name="Whitney A. Bradley" userId="dad2d8b0-be8e-47af-bf3c-ba8929e368d9" providerId="ADAL" clId="{78A7F537-4364-4323-B03D-3DA57695E6E1}" dt="2021-05-07T19:50:08.627" v="88"/>
          <ac:picMkLst>
            <pc:docMk/>
            <pc:sldMk cId="2780947057" sldId="314"/>
            <ac:picMk id="34" creationId="{C4780336-6C7F-43A7-97EB-19495D8ABC76}"/>
          </ac:picMkLst>
        </pc:picChg>
        <pc:picChg chg="add">
          <ac:chgData name="Whitney A. Bradley" userId="dad2d8b0-be8e-47af-bf3c-ba8929e368d9" providerId="ADAL" clId="{78A7F537-4364-4323-B03D-3DA57695E6E1}" dt="2021-05-07T19:50:20.614" v="94"/>
          <ac:picMkLst>
            <pc:docMk/>
            <pc:sldMk cId="2780947057" sldId="314"/>
            <ac:picMk id="35" creationId="{EA9506BD-0066-4A9A-80D1-F16B04E651FF}"/>
          </ac:picMkLst>
        </pc:picChg>
      </pc:sldChg>
      <pc:sldChg chg="addSp delSp modSp add mod">
        <pc:chgData name="Whitney A. Bradley" userId="dad2d8b0-be8e-47af-bf3c-ba8929e368d9" providerId="ADAL" clId="{78A7F537-4364-4323-B03D-3DA57695E6E1}" dt="2021-05-07T20:12:12.200" v="235" actId="207"/>
        <pc:sldMkLst>
          <pc:docMk/>
          <pc:sldMk cId="3267510690" sldId="315"/>
        </pc:sldMkLst>
        <pc:spChg chg="mod">
          <ac:chgData name="Whitney A. Bradley" userId="dad2d8b0-be8e-47af-bf3c-ba8929e368d9" providerId="ADAL" clId="{78A7F537-4364-4323-B03D-3DA57695E6E1}" dt="2021-05-07T20:11:07.464" v="229" actId="20577"/>
          <ac:spMkLst>
            <pc:docMk/>
            <pc:sldMk cId="3267510690" sldId="315"/>
            <ac:spMk id="3" creationId="{00000000-0000-0000-0000-000000000000}"/>
          </ac:spMkLst>
        </pc:spChg>
        <pc:spChg chg="mod">
          <ac:chgData name="Whitney A. Bradley" userId="dad2d8b0-be8e-47af-bf3c-ba8929e368d9" providerId="ADAL" clId="{78A7F537-4364-4323-B03D-3DA57695E6E1}" dt="2021-05-07T20:12:12.200" v="235" actId="207"/>
          <ac:spMkLst>
            <pc:docMk/>
            <pc:sldMk cId="3267510690" sldId="315"/>
            <ac:spMk id="4" creationId="{00000000-0000-0000-0000-000000000000}"/>
          </ac:spMkLst>
        </pc:spChg>
        <pc:spChg chg="add del">
          <ac:chgData name="Whitney A. Bradley" userId="dad2d8b0-be8e-47af-bf3c-ba8929e368d9" providerId="ADAL" clId="{78A7F537-4364-4323-B03D-3DA57695E6E1}" dt="2021-05-07T20:11:02.699" v="222"/>
          <ac:spMkLst>
            <pc:docMk/>
            <pc:sldMk cId="3267510690" sldId="315"/>
            <ac:spMk id="5" creationId="{D3AE56B2-E34A-45BC-8FC4-94DB0EBEF210}"/>
          </ac:spMkLst>
        </pc:spChg>
        <pc:spChg chg="add mod">
          <ac:chgData name="Whitney A. Bradley" userId="dad2d8b0-be8e-47af-bf3c-ba8929e368d9" providerId="ADAL" clId="{78A7F537-4364-4323-B03D-3DA57695E6E1}" dt="2021-05-07T20:11:55.841" v="231" actId="21"/>
          <ac:spMkLst>
            <pc:docMk/>
            <pc:sldMk cId="3267510690" sldId="315"/>
            <ac:spMk id="6" creationId="{D064181E-E5C3-4597-89F4-543C43D0CC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8ABCE6B-0CDD-4EE1-9C6E-5E734ED87DA0}" type="datetimeFigureOut">
              <a:rPr lang="en-US" smtClean="0"/>
              <a:t>5/7/2021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FCCEB7C-BF53-4F3D-A821-D6AB01B4ABD5}" type="slidenum">
              <a:rPr lang="en-US" smtClean="0"/>
              <a:t>‹#›</a:t>
            </a:fld>
            <a:endParaRPr lang="en-US"/>
          </a:p>
        </p:txBody>
      </p:sp>
    </p:spTree>
    <p:extLst>
      <p:ext uri="{BB962C8B-B14F-4D97-AF65-F5344CB8AC3E}">
        <p14:creationId xmlns:p14="http://schemas.microsoft.com/office/powerpoint/2010/main" val="343449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Content</a:t>
            </a:r>
          </a:p>
          <a:p>
            <a:r>
              <a:rPr lang="en-US" dirty="0"/>
              <a:t>The wins for the day is:</a:t>
            </a:r>
            <a:endParaRPr lang="en-US" dirty="0">
              <a:cs typeface="Calibri"/>
            </a:endParaRPr>
          </a:p>
          <a:p>
            <a:pPr marL="228600" lvl="0" indent="-228600">
              <a:buFont typeface="+mj-lt"/>
              <a:buAutoNum type="arabicPeriod"/>
            </a:pPr>
            <a:r>
              <a:rPr lang="en-US" sz="1200" kern="1200" dirty="0">
                <a:solidFill>
                  <a:schemeClr val="tx1"/>
                </a:solidFill>
                <a:effectLst/>
                <a:latin typeface="+mn-lt"/>
                <a:ea typeface="+mn-ea"/>
                <a:cs typeface="+mn-cs"/>
              </a:rPr>
              <a:t>Build trust with your parish leaders (Shared prayer/lectio)</a:t>
            </a:r>
          </a:p>
          <a:p>
            <a:pPr marL="228600" lvl="0" indent="-228600">
              <a:buFont typeface="+mj-lt"/>
              <a:buAutoNum type="arabicPeriod"/>
            </a:pPr>
            <a:r>
              <a:rPr lang="en-US" sz="1200" kern="1200" dirty="0">
                <a:solidFill>
                  <a:schemeClr val="tx1"/>
                </a:solidFill>
                <a:effectLst/>
                <a:latin typeface="+mn-lt"/>
                <a:ea typeface="+mn-ea"/>
                <a:cs typeface="+mn-cs"/>
              </a:rPr>
              <a:t>Generate conversation about evangelization (Thresholds of Conversion)</a:t>
            </a:r>
          </a:p>
          <a:p>
            <a:pPr marL="228600" indent="-228600">
              <a:buFont typeface="+mj-lt"/>
              <a:buAutoNum type="arabicPeriod"/>
            </a:pPr>
            <a:endParaRPr lang="en-US" dirty="0">
              <a:cs typeface="Calibri"/>
            </a:endParaRPr>
          </a:p>
          <a:p>
            <a:pPr marL="0" indent="0">
              <a:buFont typeface="+mj-lt"/>
              <a:buNone/>
            </a:pPr>
            <a:r>
              <a:rPr lang="en-US" b="1" dirty="0">
                <a:cs typeface="Calibri"/>
              </a:rPr>
              <a:t>Presentation Tips</a:t>
            </a:r>
          </a:p>
          <a:p>
            <a:pPr marL="0" indent="0">
              <a:buFont typeface="+mj-lt"/>
              <a:buNone/>
            </a:pPr>
            <a:r>
              <a:rPr lang="en-US" dirty="0">
                <a:cs typeface="Calibri"/>
              </a:rPr>
              <a:t>Why are we focused on the Thresholds of conversion?</a:t>
            </a:r>
          </a:p>
          <a:p>
            <a:pPr marL="228600" indent="-228600">
              <a:buFont typeface="+mj-lt"/>
              <a:buAutoNum type="arabicPeriod"/>
            </a:pPr>
            <a:r>
              <a:rPr lang="en-US" dirty="0">
                <a:cs typeface="Calibri"/>
              </a:rPr>
              <a:t>You are the leaders who encounter other and invite them into your parish community. </a:t>
            </a:r>
          </a:p>
          <a:p>
            <a:pPr marL="228600" indent="-228600">
              <a:buFont typeface="+mj-lt"/>
              <a:buAutoNum type="arabicPeriod"/>
            </a:pPr>
            <a:r>
              <a:rPr lang="en-US" dirty="0">
                <a:cs typeface="Calibri"/>
              </a:rPr>
              <a:t>The Thresholds of Conversion is a basic evangelization tool to help you encounter others – “How am I encountering people?...How am I meeting people where they are at?”</a:t>
            </a: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a:t>
            </a:fld>
            <a:endParaRPr lang="en-US"/>
          </a:p>
        </p:txBody>
      </p:sp>
    </p:spTree>
    <p:extLst>
      <p:ext uri="{BB962C8B-B14F-4D97-AF65-F5344CB8AC3E}">
        <p14:creationId xmlns:p14="http://schemas.microsoft.com/office/powerpoint/2010/main" val="1530898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10 &amp; 11)</a:t>
            </a:r>
          </a:p>
          <a:p>
            <a:pPr marL="228600" marR="0" lvl="0" indent="-228600" algn="l" defTabSz="914400" rtl="0" eaLnBrk="1" fontAlgn="auto" latinLnBrk="0" hangingPunct="1">
              <a:lnSpc>
                <a:spcPct val="107000"/>
              </a:lnSpc>
              <a:spcBef>
                <a:spcPts val="400"/>
              </a:spcBef>
              <a:spcAft>
                <a:spcPts val="40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Reveal LEFT-SIDE answers </a:t>
            </a:r>
          </a:p>
          <a:p>
            <a:pPr marL="228600" marR="0" lvl="0" indent="-228600" algn="l" defTabSz="914400" rtl="0" eaLnBrk="1" fontAlgn="auto" latinLnBrk="0" hangingPunct="1">
              <a:lnSpc>
                <a:spcPct val="107000"/>
              </a:lnSpc>
              <a:spcBef>
                <a:spcPts val="400"/>
              </a:spcBef>
              <a:spcAft>
                <a:spcPts val="40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Evangelization happens person to person, one person at a time. </a:t>
            </a: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Never accept a label in place of a story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400"/>
              </a:spcBef>
              <a:spcAft>
                <a:spcPts val="4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Presentation Tips </a:t>
            </a:r>
          </a:p>
          <a:p>
            <a:pPr marL="0" marR="0" lvl="0" indent="0" algn="l" defTabSz="914400" rtl="0" eaLnBrk="1" fontAlgn="auto" latinLnBrk="0" hangingPunct="1">
              <a:lnSpc>
                <a:spcPct val="107000"/>
              </a:lnSpc>
              <a:spcBef>
                <a:spcPts val="400"/>
              </a:spcBef>
              <a:spcAft>
                <a:spcPts val="400"/>
              </a:spcAft>
              <a:buClrTx/>
              <a:buSzTx/>
              <a:buFontTx/>
              <a:buNone/>
              <a:tabLst/>
              <a:defRPr/>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Our aim to generate conversation in the large group to propel learning and understanding – How do we encounter people and meet them where they are at?</a:t>
            </a:r>
          </a:p>
          <a:p>
            <a:pPr marL="171450" marR="0" lvl="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Can you see that people in these early thresholds don’t care how much you know? They want to know how much you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rPr>
              <a:t>Example of misguided evangelization (Giving your sister a book on apologetics when she isn’t ready to trust the Church or her people.)</a:t>
            </a:r>
            <a:endParaRPr lang="en-US" dirty="0"/>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10</a:t>
            </a:fld>
            <a:endParaRPr lang="en-US"/>
          </a:p>
        </p:txBody>
      </p:sp>
    </p:spTree>
    <p:extLst>
      <p:ext uri="{BB962C8B-B14F-4D97-AF65-F5344CB8AC3E}">
        <p14:creationId xmlns:p14="http://schemas.microsoft.com/office/powerpoint/2010/main" val="417570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10 &amp; 11)</a:t>
            </a:r>
          </a:p>
          <a:p>
            <a:pPr marL="228600" indent="-228600" rtl="0" fontAlgn="base">
              <a:buFont typeface="+mj-lt"/>
              <a:buAutoNum type="arabicPeriod"/>
            </a:pPr>
            <a:r>
              <a:rPr lang="en-US" sz="1200" b="0" i="0" kern="1200" dirty="0">
                <a:solidFill>
                  <a:schemeClr val="tx1"/>
                </a:solidFill>
                <a:effectLst/>
                <a:latin typeface="+mn-lt"/>
                <a:ea typeface="+mn-ea"/>
                <a:cs typeface="+mn-cs"/>
              </a:rPr>
              <a:t>Highlight key people on the map</a:t>
            </a:r>
          </a:p>
          <a:p>
            <a:pPr marL="685800" lvl="1" indent="-228600" rtl="0" fontAlgn="base">
              <a:buFont typeface="Arial" panose="020B0604020202020204" pitchFamily="34" charset="0"/>
              <a:buChar char="•"/>
            </a:pPr>
            <a:r>
              <a:rPr lang="en-US" sz="1200" b="0" i="0" kern="1200" dirty="0">
                <a:solidFill>
                  <a:schemeClr val="tx1"/>
                </a:solidFill>
                <a:effectLst/>
                <a:latin typeface="+mn-lt"/>
                <a:ea typeface="+mn-ea"/>
                <a:cs typeface="+mn-cs"/>
              </a:rPr>
              <a:t>Paula - just divorced &amp; dissatisfied with direction of her life à talk to Catholic Friends </a:t>
            </a:r>
          </a:p>
          <a:p>
            <a:pPr marL="1143000" marR="0" lvl="2" indent="-228600" algn="l" defTabSz="914400" rtl="0" eaLnBrk="1" fontAlgn="base"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a:solidFill>
                  <a:schemeClr val="tx1"/>
                </a:solidFill>
                <a:effectLst/>
                <a:latin typeface="+mn-lt"/>
                <a:ea typeface="+mn-ea"/>
                <a:cs typeface="+mn-cs"/>
              </a:rPr>
              <a:t>A key marker of openness is dissatisfaction - pain is often a catalyst to openness </a:t>
            </a:r>
          </a:p>
          <a:p>
            <a:pPr marL="628650" lvl="1"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Megan - The decision to follow Christ as a result of a personal encounter </a:t>
            </a:r>
          </a:p>
          <a:p>
            <a:pPr marL="1085850" lvl="2"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To make a decision, a person needs to know what they are saying “yes” to The Good News (Kerygma) that Jesus died and rose for them.</a:t>
            </a:r>
          </a:p>
          <a:p>
            <a:pPr rtl="0" fontAlgn="base"/>
            <a:endParaRPr lang="en-US" sz="1200" b="0"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Presentation Tips</a:t>
            </a:r>
          </a:p>
          <a:p>
            <a:pPr rtl="0" fontAlgn="base"/>
            <a:endParaRPr lang="en-US" sz="1200" b="0" i="0" kern="1200" dirty="0">
              <a:solidFill>
                <a:schemeClr val="tx1"/>
              </a:solidFill>
              <a:effectLst/>
              <a:latin typeface="+mn-lt"/>
              <a:ea typeface="+mn-ea"/>
              <a:cs typeface="+mn-cs"/>
            </a:endParaRPr>
          </a:p>
          <a:p>
            <a:pPr marL="0" marR="0">
              <a:lnSpc>
                <a:spcPct val="107000"/>
              </a:lnSpc>
              <a:spcBef>
                <a:spcPts val="400"/>
              </a:spcBef>
              <a:spcAft>
                <a:spcPts val="400"/>
              </a:spcAft>
            </a:pPr>
            <a:endParaRPr lang="en-US" dirty="0"/>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11</a:t>
            </a:fld>
            <a:endParaRPr lang="en-US"/>
          </a:p>
        </p:txBody>
      </p:sp>
    </p:spTree>
    <p:extLst>
      <p:ext uri="{BB962C8B-B14F-4D97-AF65-F5344CB8AC3E}">
        <p14:creationId xmlns:p14="http://schemas.microsoft.com/office/powerpoint/2010/main" val="2461041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(10 minutes for slides 12, 13 &amp; 14)</a:t>
            </a: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necessity of preaching the Good News (Kerygma)</a:t>
            </a: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Decision is the hinge of evangelization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is no true evangelization without the proclamation of Jesus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Faith comes through hearing The Good News (Kerygma)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People need to know what they are saying “yes” 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Presentation Tips</a:t>
            </a:r>
          </a:p>
          <a:p>
            <a:pPr marL="0" marR="0">
              <a:lnSpc>
                <a:spcPct val="107000"/>
              </a:lnSpc>
              <a:spcBef>
                <a:spcPts val="400"/>
              </a:spcBef>
              <a:spcAft>
                <a:spcPts val="4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On the back of the Thresholds map is the Kerygma (The Good News) and the following two quotes: </a:t>
            </a:r>
          </a:p>
          <a:p>
            <a:pPr marL="0" indent="0">
              <a:buFont typeface="+mj-lt"/>
              <a:buNone/>
            </a:pPr>
            <a:r>
              <a:rPr lang="en-US" sz="1200" dirty="0">
                <a:solidFill>
                  <a:srgbClr val="000000"/>
                </a:solidFill>
              </a:rPr>
              <a:t>“All forms of missionary activity are directed to this proclamation…as </a:t>
            </a:r>
            <a:r>
              <a:rPr lang="en-US" sz="1200" b="1" dirty="0">
                <a:solidFill>
                  <a:srgbClr val="000000"/>
                </a:solidFill>
              </a:rPr>
              <a:t>the hinge on which all evangelization turns</a:t>
            </a:r>
            <a:r>
              <a:rPr lang="en-US" sz="1200" dirty="0">
                <a:solidFill>
                  <a:srgbClr val="000000"/>
                </a:solidFill>
              </a:rPr>
              <a:t>.”  </a:t>
            </a:r>
          </a:p>
          <a:p>
            <a:pPr marL="0" lvl="1" indent="-58419"/>
            <a:r>
              <a:rPr lang="en-US" sz="1800" dirty="0">
                <a:solidFill>
                  <a:srgbClr val="000000"/>
                </a:solidFill>
              </a:rPr>
              <a:t>(Pope John Paul II, </a:t>
            </a:r>
            <a:r>
              <a:rPr lang="en-US" sz="1800" i="1" dirty="0">
                <a:solidFill>
                  <a:srgbClr val="000000"/>
                </a:solidFill>
              </a:rPr>
              <a:t>Mission of the Redeemer</a:t>
            </a:r>
            <a:r>
              <a:rPr lang="en-US" sz="1800" dirty="0">
                <a:solidFill>
                  <a:srgbClr val="000000"/>
                </a:solidFill>
              </a:rPr>
              <a:t>, 44)</a:t>
            </a:r>
          </a:p>
          <a:p>
            <a:pPr marL="0" lvl="1" indent="-58419"/>
            <a:endParaRPr lang="en-US" sz="3000" dirty="0">
              <a:solidFill>
                <a:srgbClr val="000000"/>
              </a:solidFill>
            </a:endParaRPr>
          </a:p>
          <a:p>
            <a:pPr marL="0" lvl="1" indent="-58419"/>
            <a:r>
              <a:rPr lang="en-US" sz="2000" dirty="0"/>
              <a:t>"</a:t>
            </a:r>
            <a:r>
              <a:rPr lang="en-US" sz="2000" b="1" dirty="0"/>
              <a:t>Evangelization will always contain-</a:t>
            </a:r>
            <a:r>
              <a:rPr lang="en-US" sz="2000" dirty="0"/>
              <a:t>-as the foundation, center and at the same time the summit of its dynamism--</a:t>
            </a:r>
            <a:r>
              <a:rPr lang="en-US" sz="2000" b="1" dirty="0"/>
              <a:t>a clear proclamation </a:t>
            </a:r>
            <a:r>
              <a:rPr lang="en-US" sz="2000" dirty="0"/>
              <a:t>that, in Jesus Christ...salvation is offered to all people, as a gift of God's grace and mercy." </a:t>
            </a:r>
          </a:p>
          <a:p>
            <a:pPr marL="0" lvl="1" indent="-58419"/>
            <a:r>
              <a:rPr lang="en-US" sz="1800" dirty="0"/>
              <a:t>(Pope Paul VI, </a:t>
            </a:r>
            <a:r>
              <a:rPr lang="en-US" sz="1800" i="1" dirty="0"/>
              <a:t>Evangelization in the Modern World</a:t>
            </a:r>
            <a:r>
              <a:rPr lang="en-US" sz="1800" dirty="0"/>
              <a:t>, 27)</a:t>
            </a:r>
          </a:p>
          <a:p>
            <a:pPr algn="l"/>
            <a:endParaRPr lang="en-US" dirty="0"/>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12</a:t>
            </a:fld>
            <a:endParaRPr lang="en-US"/>
          </a:p>
        </p:txBody>
      </p:sp>
    </p:spTree>
    <p:extLst>
      <p:ext uri="{BB962C8B-B14F-4D97-AF65-F5344CB8AC3E}">
        <p14:creationId xmlns:p14="http://schemas.microsoft.com/office/powerpoint/2010/main" val="219342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a:t>
            </a: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What is the Good News?</a:t>
            </a:r>
          </a:p>
          <a:p>
            <a:pPr marL="228600" marR="0" indent="-228600">
              <a:lnSpc>
                <a:spcPct val="107000"/>
              </a:lnSpc>
              <a:spcBef>
                <a:spcPts val="400"/>
              </a:spcBef>
              <a:spcAft>
                <a:spcPts val="400"/>
              </a:spcAft>
              <a:buFont typeface="+mj-lt"/>
              <a:buAutoNum type="arabicPeriod"/>
            </a:pPr>
            <a:r>
              <a:rPr lang="en-US" sz="800" dirty="0">
                <a:effectLst/>
                <a:latin typeface="Times New Roman" panose="02020603050405020304" pitchFamily="18" charset="0"/>
                <a:ea typeface="Calibri" panose="020F0502020204030204" pitchFamily="34" charset="0"/>
              </a:rPr>
              <a:t>4 R’s framework – outlined on the back of Thresholds map </a:t>
            </a: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is no true evangelization without the proclamation of Jesus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Faith comes through hearing The Good News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People need to know what they are saying “yes” 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13</a:t>
            </a:fld>
            <a:endParaRPr lang="en-US"/>
          </a:p>
        </p:txBody>
      </p:sp>
    </p:spTree>
    <p:extLst>
      <p:ext uri="{BB962C8B-B14F-4D97-AF65-F5344CB8AC3E}">
        <p14:creationId xmlns:p14="http://schemas.microsoft.com/office/powerpoint/2010/main" val="1813988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Content</a:t>
            </a: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 opportunity for participants to pray for the people they encounter.</a:t>
            </a:r>
          </a:p>
          <a:p>
            <a:pPr marL="228600" marR="0" indent="-228600">
              <a:lnSpc>
                <a:spcPct val="107000"/>
              </a:lnSpc>
              <a:spcBef>
                <a:spcPts val="400"/>
              </a:spcBef>
              <a:spcAft>
                <a:spcPts val="400"/>
              </a:spcAft>
              <a:buFont typeface="+mj-lt"/>
              <a:buAutoNum type="arabicPeriod"/>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400"/>
              </a:spcBef>
              <a:spcAft>
                <a:spcPts val="400"/>
              </a:spcAft>
              <a:buFont typeface="+mj-lt"/>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Presentation tips</a:t>
            </a:r>
          </a:p>
          <a:p>
            <a:pPr marL="0" marR="0" indent="0">
              <a:lnSpc>
                <a:spcPct val="107000"/>
              </a:lnSpc>
              <a:spcBef>
                <a:spcPts val="400"/>
              </a:spcBef>
              <a:spcAft>
                <a:spcPts val="40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This is a simple moment of silent prayer.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14</a:t>
            </a:fld>
            <a:endParaRPr lang="en-US"/>
          </a:p>
        </p:txBody>
      </p:sp>
    </p:spTree>
    <p:extLst>
      <p:ext uri="{BB962C8B-B14F-4D97-AF65-F5344CB8AC3E}">
        <p14:creationId xmlns:p14="http://schemas.microsoft.com/office/powerpoint/2010/main" val="20874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15,16 &amp; 17)</a:t>
            </a:r>
          </a:p>
          <a:p>
            <a:pPr marL="228600" marR="0" lvl="0" indent="-228600" algn="l" defTabSz="914400" rtl="0" eaLnBrk="1" fontAlgn="auto" latinLnBrk="0" hangingPunct="1">
              <a:lnSpc>
                <a:spcPct val="107000"/>
              </a:lnSpc>
              <a:spcBef>
                <a:spcPts val="400"/>
              </a:spcBef>
              <a:spcAft>
                <a:spcPts val="40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Briefly explain the RIGHT-SIDE of the thresholds map (Beginning Disciple to Fruitful Disciple) </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Presentation Tips </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each threshold description</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how the picture ties in</a:t>
            </a:r>
          </a:p>
          <a:p>
            <a:pPr marL="628650" marR="0" lvl="1"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Beginning Disciple </a:t>
            </a: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the tree is growing and trunk is sturdy</a:t>
            </a:r>
          </a:p>
          <a:p>
            <a:pPr marL="628650" marR="0" lvl="1"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Missionary Disciple  the tree is flowering</a:t>
            </a:r>
          </a:p>
          <a:p>
            <a:pPr marL="628650" marR="0" lvl="1"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Fruitful Disciple  the tree is bearing fruit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15</a:t>
            </a:fld>
            <a:endParaRPr lang="en-US"/>
          </a:p>
        </p:txBody>
      </p:sp>
    </p:spTree>
    <p:extLst>
      <p:ext uri="{BB962C8B-B14F-4D97-AF65-F5344CB8AC3E}">
        <p14:creationId xmlns:p14="http://schemas.microsoft.com/office/powerpoint/2010/main" val="266669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15,16 &amp; 17)</a:t>
            </a:r>
          </a:p>
          <a:p>
            <a:pPr marL="228600" indent="-228600">
              <a:buFont typeface="+mj-lt"/>
              <a:buAutoNum type="arabicPeriod"/>
            </a:pPr>
            <a:r>
              <a:rPr lang="en-US" b="0" dirty="0"/>
              <a:t>Game instructions found on next slide</a:t>
            </a: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16</a:t>
            </a:fld>
            <a:endParaRPr lang="en-US"/>
          </a:p>
        </p:txBody>
      </p:sp>
    </p:spTree>
    <p:extLst>
      <p:ext uri="{BB962C8B-B14F-4D97-AF65-F5344CB8AC3E}">
        <p14:creationId xmlns:p14="http://schemas.microsoft.com/office/powerpoint/2010/main" val="3098768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15,16 &amp; 17)</a:t>
            </a:r>
          </a:p>
          <a:p>
            <a:pPr marL="0" marR="0">
              <a:lnSpc>
                <a:spcPct val="107000"/>
              </a:lnSpc>
              <a:spcBef>
                <a:spcPts val="400"/>
              </a:spcBef>
              <a:spcAft>
                <a:spcPts val="4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Game Instructions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your small group you will have 10 minutes to,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Take turns reading aloud the descriptions for each adults found on the handout titled “Right Side Personas”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Discuss as a group where to put each person on the map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Write each name under a threshold on your map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effectLst/>
                <a:latin typeface="Times New Roman" panose="02020603050405020304" pitchFamily="18" charset="0"/>
                <a:ea typeface="Calibri" panose="020F0502020204030204" pitchFamily="34" charset="0"/>
              </a:rPr>
              <a:t>Once you are done, we will discuss your answers as a large group</a:t>
            </a:r>
            <a:endParaRPr lang="en-US" sz="1200" dirty="0">
              <a:effectLst/>
              <a:latin typeface="Times New Roman" panose="02020603050405020304" pitchFamily="18" charset="0"/>
            </a:endParaRPr>
          </a:p>
          <a:p>
            <a:endParaRPr lang="en-US" dirty="0"/>
          </a:p>
          <a:p>
            <a:r>
              <a:rPr lang="en-US" b="1" dirty="0"/>
              <a:t>Presentation Tips</a:t>
            </a:r>
          </a:p>
          <a:p>
            <a:pPr marL="171450" indent="-171450">
              <a:buFont typeface="Arial" panose="020B0604020202020204" pitchFamily="34" charset="0"/>
              <a:buChar char="•"/>
            </a:pPr>
            <a:r>
              <a:rPr lang="en-US" b="0" dirty="0"/>
              <a:t>The worksheet of personas is labeled “Right Side Personas: Beginning Disciple to Fruitful Disciple” </a:t>
            </a:r>
          </a:p>
          <a:p>
            <a:pPr marL="628650" lvl="1" indent="-171450">
              <a:buFont typeface="Courier New" panose="02070309020205020404" pitchFamily="49" charset="0"/>
              <a:buChar char="o"/>
            </a:pPr>
            <a:r>
              <a:rPr lang="en-US" b="0" dirty="0"/>
              <a:t>Ana to Sonja </a:t>
            </a:r>
          </a:p>
          <a:p>
            <a:pPr marL="628650" lvl="1" indent="-171450">
              <a:buFont typeface="Courier New" panose="02070309020205020404" pitchFamily="49" charset="0"/>
              <a:buChar char="o"/>
            </a:pPr>
            <a:r>
              <a:rPr lang="en-US" b="0" dirty="0"/>
              <a:t>There are seven personas total for the right side </a:t>
            </a:r>
          </a:p>
          <a:p>
            <a:pPr marL="171450" indent="-171450">
              <a:buFont typeface="Arial" panose="020B0604020202020204" pitchFamily="34" charset="0"/>
              <a:buChar char="•"/>
            </a:pPr>
            <a:r>
              <a:rPr lang="en-US" b="0" dirty="0"/>
              <a:t>See notes on next slide for conducting the large group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17</a:t>
            </a:fld>
            <a:endParaRPr lang="en-US"/>
          </a:p>
        </p:txBody>
      </p:sp>
    </p:spTree>
    <p:extLst>
      <p:ext uri="{BB962C8B-B14F-4D97-AF65-F5344CB8AC3E}">
        <p14:creationId xmlns:p14="http://schemas.microsoft.com/office/powerpoint/2010/main" val="211495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rPr>
              <a:t>Key Content (10 minutes to play the game; 10 minutes to discuss answers)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rPr>
              <a:t>This is a buffer slide while small groups discuss the </a:t>
            </a:r>
            <a:r>
              <a:rPr lang="en-US" sz="1200" b="0" dirty="0">
                <a:effectLst/>
                <a:latin typeface="Times New Roman" panose="02020603050405020304" pitchFamily="18" charset="0"/>
                <a:ea typeface="Calibri" panose="020F0502020204030204" pitchFamily="34" charset="0"/>
              </a:rPr>
              <a:t>RIGHT-SIDE</a:t>
            </a:r>
            <a:r>
              <a:rPr lang="en-US" sz="1200" dirty="0">
                <a:effectLst/>
                <a:latin typeface="Times New Roman" panose="02020603050405020304" pitchFamily="18" charset="0"/>
                <a:ea typeface="Calibri" panose="020F0502020204030204" pitchFamily="34" charset="0"/>
              </a:rPr>
              <a:t> personas and assign them to a threshold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rPr>
              <a:t>Conduct a large group discussion about where groups placed people on the 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rPr>
              <a:t>Presentation Tips </a:t>
            </a:r>
          </a:p>
          <a:p>
            <a:pPr marL="0" marR="0" indent="0">
              <a:lnSpc>
                <a:spcPct val="107000"/>
              </a:lnSpc>
              <a:spcBef>
                <a:spcPts val="400"/>
              </a:spcBef>
              <a:spcAft>
                <a:spcPts val="400"/>
              </a:spcAft>
              <a:buFont typeface="Arial" panose="020B0604020202020204" pitchFamily="34" charset="0"/>
              <a:buNone/>
            </a:pPr>
            <a:r>
              <a:rPr lang="en-US" sz="1200" b="0" i="1" dirty="0">
                <a:effectLst/>
                <a:latin typeface="Times New Roman" panose="02020603050405020304" pitchFamily="18" charset="0"/>
                <a:ea typeface="Calibri" panose="020F0502020204030204" pitchFamily="34" charset="0"/>
                <a:cs typeface="Times New Roman" panose="02020603050405020304" pitchFamily="18" charset="0"/>
              </a:rPr>
              <a:t>The point is to generate discussion to propel learning &amp; understanding – How do we encounter people and meet them where they are at? </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How did it go? Was it hard? Easy?</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Who was the most difficult to place on the map? Why?</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Did you put anyone in between thresholds?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What did you notice when discussing each person?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Did you disagree on where to place people?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Clicking to the next slide you will see the four titles and pictures of right-side Thresholds</a:t>
            </a:r>
          </a:p>
          <a:p>
            <a:r>
              <a:rPr lang="en-US" dirty="0"/>
              <a:t>A second click will reveal the answers.</a:t>
            </a:r>
          </a:p>
          <a:p>
            <a:pPr marL="0" marR="0">
              <a:lnSpc>
                <a:spcPct val="107000"/>
              </a:lnSpc>
              <a:spcBef>
                <a:spcPts val="400"/>
              </a:spcBef>
              <a:spcAft>
                <a:spcPts val="4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18</a:t>
            </a:fld>
            <a:endParaRPr lang="en-US"/>
          </a:p>
        </p:txBody>
      </p:sp>
    </p:spTree>
    <p:extLst>
      <p:ext uri="{BB962C8B-B14F-4D97-AF65-F5344CB8AC3E}">
        <p14:creationId xmlns:p14="http://schemas.microsoft.com/office/powerpoint/2010/main" val="71583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19 &amp; 20)</a:t>
            </a:r>
          </a:p>
          <a:p>
            <a:pPr marL="228600" marR="0" lvl="0" indent="-228600" algn="l" defTabSz="914400" rtl="0" eaLnBrk="1" fontAlgn="auto" latinLnBrk="0" hangingPunct="1">
              <a:lnSpc>
                <a:spcPct val="107000"/>
              </a:lnSpc>
              <a:spcBef>
                <a:spcPts val="400"/>
              </a:spcBef>
              <a:spcAft>
                <a:spcPts val="40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Reveal RIGHT-SIDE answers </a:t>
            </a:r>
          </a:p>
          <a:p>
            <a:pPr marL="228600" marR="0" lvl="0" indent="-228600" algn="l" defTabSz="914400" rtl="0" eaLnBrk="1" fontAlgn="auto" latinLnBrk="0" hangingPunct="1">
              <a:lnSpc>
                <a:spcPct val="107000"/>
              </a:lnSpc>
              <a:spcBef>
                <a:spcPts val="400"/>
              </a:spcBef>
              <a:spcAft>
                <a:spcPts val="40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Evangelization happens person to person, one person at a time. </a:t>
            </a: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Never accept a label in place of a story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400"/>
              </a:spcBef>
              <a:spcAft>
                <a:spcPts val="4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Presentation Tips </a:t>
            </a:r>
          </a:p>
          <a:p>
            <a:pPr marL="0" marR="0" lvl="0" indent="0" algn="l" defTabSz="914400" rtl="0" eaLnBrk="1" fontAlgn="auto" latinLnBrk="0" hangingPunct="1">
              <a:lnSpc>
                <a:spcPct val="107000"/>
              </a:lnSpc>
              <a:spcBef>
                <a:spcPts val="400"/>
              </a:spcBef>
              <a:spcAft>
                <a:spcPts val="400"/>
              </a:spcAft>
              <a:buClrTx/>
              <a:buSzTx/>
              <a:buFontTx/>
              <a:buNone/>
              <a:tabLst/>
              <a:defRPr/>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Our aim to generate conversation in the large group to propel learning and understanding – How do we encounter people and meet them where they are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many fruitful disciples does your parish have? </a:t>
            </a:r>
            <a:endParaRPr lang="en-US" dirty="0"/>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19</a:t>
            </a:fld>
            <a:endParaRPr lang="en-US"/>
          </a:p>
        </p:txBody>
      </p:sp>
    </p:spTree>
    <p:extLst>
      <p:ext uri="{BB962C8B-B14F-4D97-AF65-F5344CB8AC3E}">
        <p14:creationId xmlns:p14="http://schemas.microsoft.com/office/powerpoint/2010/main" val="18762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Content (15 minutes)</a:t>
            </a:r>
          </a:p>
          <a:p>
            <a:pPr marL="0" indent="0">
              <a:buFont typeface="+mj-lt"/>
              <a:buNone/>
            </a:pPr>
            <a:r>
              <a:rPr lang="en-US" dirty="0"/>
              <a:t>By beginning in prayer, we surrender out time together and everything that comes of this briefing to God. We ask him to send his Holy Spirit, to energize our ministry efforts, and to give us discerning hearts that know the needs of our people.</a:t>
            </a:r>
          </a:p>
          <a:p>
            <a:endParaRPr lang="en-US" dirty="0"/>
          </a:p>
          <a:p>
            <a:r>
              <a:rPr lang="en-US" b="1" dirty="0"/>
              <a:t>Presentation Tips </a:t>
            </a:r>
          </a:p>
          <a:p>
            <a:pPr marL="171450" indent="-171450">
              <a:buFont typeface="Arial" panose="020B0604020202020204" pitchFamily="34" charset="0"/>
              <a:buChar char="•"/>
            </a:pPr>
            <a:r>
              <a:rPr lang="en-US" b="0" dirty="0">
                <a:cs typeface="Calibri"/>
              </a:rPr>
              <a:t>Print enough WRAP Lectio worksheets for each leader you are presenting to </a:t>
            </a:r>
          </a:p>
          <a:p>
            <a:pPr marL="171450" indent="-171450">
              <a:buFont typeface="Arial" panose="020B0604020202020204" pitchFamily="34" charset="0"/>
              <a:buChar char="•"/>
            </a:pPr>
            <a:r>
              <a:rPr lang="en-US" b="0" dirty="0">
                <a:cs typeface="Calibri"/>
              </a:rPr>
              <a:t>Use the prompts on the back side of the worksheet to guide this time in prayer</a:t>
            </a:r>
          </a:p>
          <a:p>
            <a:pPr marL="171450" indent="-171450">
              <a:buFont typeface="Arial" panose="020B0604020202020204" pitchFamily="34" charset="0"/>
              <a:buChar char="•"/>
            </a:pPr>
            <a:r>
              <a:rPr lang="en-US" b="0" dirty="0">
                <a:cs typeface="Calibri"/>
              </a:rPr>
              <a:t>Read the passage slowly and give your leaders plenty of time in silence. Let God do the heavy lifting of moving hearts and inspiring minds.</a:t>
            </a: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2</a:t>
            </a:fld>
            <a:endParaRPr lang="en-US"/>
          </a:p>
        </p:txBody>
      </p:sp>
    </p:spTree>
    <p:extLst>
      <p:ext uri="{BB962C8B-B14F-4D97-AF65-F5344CB8AC3E}">
        <p14:creationId xmlns:p14="http://schemas.microsoft.com/office/powerpoint/2010/main" val="3376658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19 &amp; 20)</a:t>
            </a:r>
          </a:p>
          <a:p>
            <a:pPr marL="228600" indent="-228600" rtl="0" fontAlgn="base">
              <a:buFont typeface="+mj-lt"/>
              <a:buAutoNum type="arabicPeriod"/>
            </a:pPr>
            <a:r>
              <a:rPr lang="en-US" sz="1200" b="0" i="0" kern="1200" dirty="0">
                <a:solidFill>
                  <a:schemeClr val="tx1"/>
                </a:solidFill>
                <a:effectLst/>
                <a:latin typeface="+mn-lt"/>
                <a:ea typeface="+mn-ea"/>
                <a:cs typeface="+mn-cs"/>
              </a:rPr>
              <a:t>Highlight key people on the map  </a:t>
            </a:r>
          </a:p>
          <a:p>
            <a:pPr marL="628650" lvl="1"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Adam - Has Adam made the decision in faith to entrust himself to Jesus?  </a:t>
            </a:r>
          </a:p>
          <a:p>
            <a:pPr marL="1085850" lvl="2" indent="-171450" rtl="0" fontAlgn="base">
              <a:buFont typeface="Courier New" panose="02070309020205020404" pitchFamily="49" charset="0"/>
              <a:buChar char="o"/>
            </a:pPr>
            <a:r>
              <a:rPr lang="en-US" sz="1200" b="0" i="0" kern="1200" dirty="0">
                <a:solidFill>
                  <a:schemeClr val="tx1"/>
                </a:solidFill>
                <a:effectLst/>
                <a:latin typeface="+mn-lt"/>
                <a:ea typeface="+mn-ea"/>
                <a:cs typeface="+mn-cs"/>
              </a:rPr>
              <a:t>He could be anywhere from Seeking to Beginning Disciple </a:t>
            </a:r>
          </a:p>
          <a:p>
            <a:pPr marL="628650" lvl="1"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Evan - He makes any sacrifice to help </a:t>
            </a:r>
            <a:r>
              <a:rPr lang="en-US" sz="1200" b="0" i="1" u="sng" kern="1200" dirty="0">
                <a:solidFill>
                  <a:schemeClr val="tx1"/>
                </a:solidFill>
                <a:effectLst/>
                <a:latin typeface="+mn-lt"/>
                <a:ea typeface="+mn-ea"/>
                <a:cs typeface="+mn-cs"/>
              </a:rPr>
              <a:t>another person</a:t>
            </a:r>
            <a:r>
              <a:rPr lang="en-US" sz="1200" b="0" i="0" kern="1200" dirty="0">
                <a:solidFill>
                  <a:schemeClr val="tx1"/>
                </a:solidFill>
                <a:effectLst/>
                <a:latin typeface="+mn-lt"/>
                <a:ea typeface="+mn-ea"/>
                <a:cs typeface="+mn-cs"/>
              </a:rPr>
              <a:t> to grow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20</a:t>
            </a:fld>
            <a:endParaRPr lang="en-US"/>
          </a:p>
        </p:txBody>
      </p:sp>
    </p:spTree>
    <p:extLst>
      <p:ext uri="{BB962C8B-B14F-4D97-AF65-F5344CB8AC3E}">
        <p14:creationId xmlns:p14="http://schemas.microsoft.com/office/powerpoint/2010/main" val="1597547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Content</a:t>
            </a: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 opportunity for participants to pray for the people they encounter.</a:t>
            </a:r>
          </a:p>
          <a:p>
            <a:pPr marL="228600" marR="0" indent="-228600">
              <a:lnSpc>
                <a:spcPct val="107000"/>
              </a:lnSpc>
              <a:spcBef>
                <a:spcPts val="400"/>
              </a:spcBef>
              <a:spcAft>
                <a:spcPts val="400"/>
              </a:spcAft>
              <a:buFont typeface="+mj-lt"/>
              <a:buAutoNum type="arabicPeriod"/>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400"/>
              </a:spcBef>
              <a:spcAft>
                <a:spcPts val="400"/>
              </a:spcAft>
              <a:buFont typeface="+mj-lt"/>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Presentation tips</a:t>
            </a:r>
          </a:p>
          <a:p>
            <a:pPr marL="0" marR="0" indent="0">
              <a:lnSpc>
                <a:spcPct val="107000"/>
              </a:lnSpc>
              <a:spcBef>
                <a:spcPts val="400"/>
              </a:spcBef>
              <a:spcAft>
                <a:spcPts val="40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This is a simple moment of silent prayer.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21</a:t>
            </a:fld>
            <a:endParaRPr lang="en-US"/>
          </a:p>
        </p:txBody>
      </p:sp>
    </p:spTree>
    <p:extLst>
      <p:ext uri="{BB962C8B-B14F-4D97-AF65-F5344CB8AC3E}">
        <p14:creationId xmlns:p14="http://schemas.microsoft.com/office/powerpoint/2010/main" val="93819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Content (5 minutes for both slide 3 &amp; 4)</a:t>
            </a:r>
          </a:p>
          <a:p>
            <a:pPr marL="0" indent="0">
              <a:buFont typeface="+mj-lt"/>
              <a:buNone/>
            </a:pPr>
            <a:r>
              <a:rPr lang="en-US" dirty="0"/>
              <a:t>The commission to make disciples come from Jesus himself.</a:t>
            </a:r>
          </a:p>
          <a:p>
            <a:pPr marL="228600" indent="-228600">
              <a:buFont typeface="+mj-lt"/>
              <a:buAutoNum type="arabicPeriod"/>
            </a:pPr>
            <a:endParaRPr lang="en-US" dirty="0"/>
          </a:p>
          <a:p>
            <a:pPr marL="0" indent="0">
              <a:buFont typeface="+mj-lt"/>
              <a:buNone/>
            </a:pPr>
            <a:r>
              <a:rPr lang="en-US" b="1" dirty="0"/>
              <a:t>Presentation Tips</a:t>
            </a:r>
          </a:p>
          <a:p>
            <a:pPr marL="171450" indent="-171450">
              <a:buFont typeface="Arial" panose="020B0604020202020204" pitchFamily="34" charset="0"/>
              <a:buChar char="•"/>
            </a:pPr>
            <a:r>
              <a:rPr lang="en-US" dirty="0"/>
              <a:t>Have participants read the quote to themselves</a:t>
            </a:r>
          </a:p>
          <a:p>
            <a:pPr marL="171450" indent="-171450">
              <a:buFont typeface="Arial" panose="020B0604020202020204" pitchFamily="34" charset="0"/>
              <a:buChar char="•"/>
            </a:pPr>
            <a:r>
              <a:rPr lang="en-US" dirty="0"/>
              <a:t>Go to next slide</a:t>
            </a: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3</a:t>
            </a:fld>
            <a:endParaRPr lang="en-US"/>
          </a:p>
        </p:txBody>
      </p:sp>
    </p:spTree>
    <p:extLst>
      <p:ext uri="{BB962C8B-B14F-4D97-AF65-F5344CB8AC3E}">
        <p14:creationId xmlns:p14="http://schemas.microsoft.com/office/powerpoint/2010/main" val="354661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Content (5 minutes for both slide 3 &amp; 4)</a:t>
            </a:r>
          </a:p>
          <a:p>
            <a:pPr marL="0" indent="0">
              <a:buFont typeface="+mj-lt"/>
              <a:buNone/>
            </a:pPr>
            <a:r>
              <a:rPr lang="en-US" sz="1200" kern="1200" dirty="0">
                <a:solidFill>
                  <a:schemeClr val="tx1"/>
                </a:solidFill>
                <a:effectLst/>
                <a:latin typeface="+mn-lt"/>
                <a:ea typeface="+mn-ea"/>
                <a:cs typeface="+mn-cs"/>
              </a:rPr>
              <a:t>The mission of the Church, and each of her members, is to make disciples.</a:t>
            </a:r>
          </a:p>
          <a:p>
            <a:pPr marL="0" indent="0">
              <a:buFont typeface="+mj-lt"/>
              <a:buNone/>
            </a:pPr>
            <a:endParaRPr lang="en-US" dirty="0"/>
          </a:p>
          <a:p>
            <a:pPr marL="0" indent="0">
              <a:buFont typeface="+mj-lt"/>
              <a:buNone/>
            </a:pPr>
            <a:r>
              <a:rPr lang="en-US" b="1" dirty="0"/>
              <a:t>Presentation Tips</a:t>
            </a:r>
          </a:p>
          <a:p>
            <a:pPr marL="171450" indent="-171450">
              <a:buFont typeface="Arial" panose="020B0604020202020204" pitchFamily="34" charset="0"/>
              <a:buChar char="•"/>
            </a:pPr>
            <a:r>
              <a:rPr lang="en-US" dirty="0"/>
              <a:t>Have participants read the quotes to themselves</a:t>
            </a:r>
          </a:p>
          <a:p>
            <a:pPr marL="171450" indent="-171450">
              <a:buFont typeface="Arial" panose="020B0604020202020204" pitchFamily="34" charset="0"/>
              <a:buChar char="•"/>
            </a:pPr>
            <a:r>
              <a:rPr lang="en-US" dirty="0"/>
              <a:t>Discuss: How do you, as a parish leader, participate in this mission?</a:t>
            </a: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4</a:t>
            </a:fld>
            <a:endParaRPr lang="en-US"/>
          </a:p>
        </p:txBody>
      </p:sp>
    </p:spTree>
    <p:extLst>
      <p:ext uri="{BB962C8B-B14F-4D97-AF65-F5344CB8AC3E}">
        <p14:creationId xmlns:p14="http://schemas.microsoft.com/office/powerpoint/2010/main" val="219343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a:t>
            </a: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Thresholds of Conversion outlines the journey of discipleship and gives meaning to “meet a person where they’re at”</a:t>
            </a:r>
          </a:p>
          <a:p>
            <a:pPr marL="228600" marR="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Evangelization happens person to person, one person at a time. Never accept a label in place of a story.</a:t>
            </a:r>
          </a:p>
          <a:p>
            <a:pPr marL="0" marR="0" indent="0">
              <a:lnSpc>
                <a:spcPct val="107000"/>
              </a:lnSpc>
              <a:spcBef>
                <a:spcPts val="400"/>
              </a:spcBef>
              <a:spcAft>
                <a:spcPts val="400"/>
              </a:spcAft>
              <a:buFont typeface="+mj-l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Presentation Tips </a:t>
            </a:r>
          </a:p>
          <a:p>
            <a:pPr marL="0" marR="0">
              <a:lnSpc>
                <a:spcPct val="107000"/>
              </a:lnSpc>
              <a:spcBef>
                <a:spcPts val="400"/>
              </a:spcBef>
              <a:spcAft>
                <a:spcPts val="4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Introduction to the Thresholds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Combination of two resources: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Sherry Weddell’s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Forming Intentional Disciples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Fellowship of Catholic University Students (FOCUS)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Discipleship Roadmap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400"/>
              </a:spcBef>
              <a:spcAft>
                <a:spcPts val="400"/>
              </a:spcAft>
              <a:buClrTx/>
              <a:buSzTx/>
              <a:buFont typeface="Symbol" panose="05050102010706020507" pitchFamily="18" charset="2"/>
              <a:buChar char=""/>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Focuses on the journey of the individual because - </a:t>
            </a:r>
            <a:r>
              <a:rPr lang="en-US" sz="1200" b="1" kern="1200" dirty="0">
                <a:solidFill>
                  <a:schemeClr val="tx1"/>
                </a:solidFill>
                <a:effectLst/>
                <a:latin typeface="+mn-lt"/>
                <a:ea typeface="+mn-ea"/>
                <a:cs typeface="+mn-cs"/>
              </a:rPr>
              <a:t>Evangelization happens person to person, one person at a time. Never accept a label in place of a story.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Think of the chart as a continuum moving from left to right. As a person moves through the Thresholds, they increase 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Trust in the Lord</a:t>
            </a: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Love</a:t>
            </a: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Relationship with Jesus</a:t>
            </a:r>
          </a:p>
          <a:p>
            <a:pPr marL="74295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a:ea typeface="Calibri" panose="020F0502020204030204" pitchFamily="34" charset="0"/>
                <a:cs typeface="Times New Roman"/>
              </a:rPr>
              <a:t>Activity/personal initiative</a:t>
            </a:r>
            <a:r>
              <a:rPr lang="en-US" dirty="0">
                <a:latin typeface="Times New Roman"/>
                <a:ea typeface="Calibri" panose="020F0502020204030204" pitchFamily="34" charset="0"/>
                <a:cs typeface="Times New Roman"/>
              </a:rPr>
              <a:t> to grow</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Involvement in the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rPr>
              <a:t>This gives meaning to “meet them where they’re at”</a:t>
            </a:r>
            <a:endParaRPr lang="en-US" dirty="0"/>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5</a:t>
            </a:fld>
            <a:endParaRPr lang="en-US"/>
          </a:p>
        </p:txBody>
      </p:sp>
    </p:spTree>
    <p:extLst>
      <p:ext uri="{BB962C8B-B14F-4D97-AF65-F5344CB8AC3E}">
        <p14:creationId xmlns:p14="http://schemas.microsoft.com/office/powerpoint/2010/main" val="85984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6,7 &amp; 8)</a:t>
            </a:r>
          </a:p>
          <a:p>
            <a:pPr marL="228600" marR="0" lvl="0" indent="-228600" algn="l" defTabSz="914400" rtl="0" eaLnBrk="1" fontAlgn="auto" latinLnBrk="0" hangingPunct="1">
              <a:lnSpc>
                <a:spcPct val="107000"/>
              </a:lnSpc>
              <a:spcBef>
                <a:spcPts val="400"/>
              </a:spcBef>
              <a:spcAft>
                <a:spcPts val="40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Briefly explain the LEFT-SIDE of the thresholds map (Trust to Decision) </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Presentation Tips </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each threshold description</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how the picture ties in</a:t>
            </a:r>
          </a:p>
          <a:p>
            <a:pPr marL="628650" marR="0" lvl="1"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Trust </a:t>
            </a: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the soil is tilled</a:t>
            </a:r>
          </a:p>
          <a:p>
            <a:pPr marL="628650" marR="0" lvl="1"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Openness  planting seeds</a:t>
            </a:r>
          </a:p>
          <a:p>
            <a:pPr marL="628650" marR="0" lvl="1"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Seeking  seed begins to sprout</a:t>
            </a:r>
          </a:p>
          <a:p>
            <a:pPr marL="628650" marR="0" lvl="1" indent="-171450">
              <a:lnSpc>
                <a:spcPct val="107000"/>
              </a:lnSpc>
              <a:spcBef>
                <a:spcPts val="400"/>
              </a:spcBef>
              <a:spcAft>
                <a:spcPts val="4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Decision  the seed has found good soil and begins to grow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6</a:t>
            </a:fld>
            <a:endParaRPr lang="en-US"/>
          </a:p>
        </p:txBody>
      </p:sp>
    </p:spTree>
    <p:extLst>
      <p:ext uri="{BB962C8B-B14F-4D97-AF65-F5344CB8AC3E}">
        <p14:creationId xmlns:p14="http://schemas.microsoft.com/office/powerpoint/2010/main" val="343432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6,7 &amp; 8)</a:t>
            </a:r>
          </a:p>
          <a:p>
            <a:pPr marL="228600" indent="-228600">
              <a:buFont typeface="+mj-lt"/>
              <a:buAutoNum type="arabicPeriod"/>
            </a:pPr>
            <a:r>
              <a:rPr lang="en-US" b="0" dirty="0"/>
              <a:t>Game instructions found on next slide</a:t>
            </a: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7</a:t>
            </a:fld>
            <a:endParaRPr lang="en-US"/>
          </a:p>
        </p:txBody>
      </p:sp>
    </p:spTree>
    <p:extLst>
      <p:ext uri="{BB962C8B-B14F-4D97-AF65-F5344CB8AC3E}">
        <p14:creationId xmlns:p14="http://schemas.microsoft.com/office/powerpoint/2010/main" val="96185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400"/>
              </a:spcBef>
              <a:spcAft>
                <a:spcPts val="4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Key Content (5 minutes for slides 6,7 &amp; 8)</a:t>
            </a:r>
          </a:p>
          <a:p>
            <a:pPr marL="0" marR="0">
              <a:lnSpc>
                <a:spcPct val="107000"/>
              </a:lnSpc>
              <a:spcBef>
                <a:spcPts val="400"/>
              </a:spcBef>
              <a:spcAft>
                <a:spcPts val="4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Game Instructions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400"/>
              </a:spcBef>
              <a:spcAft>
                <a:spcPts val="40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your small group you will have 10 minutes to,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Take turns reading aloud the descriptions for each adults found on the handout titled “Left Side Personas”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Discuss as a group where to put each person on the map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Write each name under a threshold on your map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effectLst/>
                <a:latin typeface="Times New Roman" panose="02020603050405020304" pitchFamily="18" charset="0"/>
                <a:ea typeface="Calibri" panose="020F0502020204030204" pitchFamily="34" charset="0"/>
              </a:rPr>
              <a:t>Once you are done, we will discuss your answers as a large group </a:t>
            </a:r>
            <a:endParaRPr lang="en-US" dirty="0"/>
          </a:p>
          <a:p>
            <a:endParaRPr lang="en-US" dirty="0"/>
          </a:p>
          <a:p>
            <a:r>
              <a:rPr lang="en-US" b="1" dirty="0"/>
              <a:t>Presentation Tips</a:t>
            </a:r>
          </a:p>
          <a:p>
            <a:pPr marL="171450" indent="-171450">
              <a:buFont typeface="Arial" panose="020B0604020202020204" pitchFamily="34" charset="0"/>
              <a:buChar char="•"/>
            </a:pPr>
            <a:r>
              <a:rPr lang="en-US" b="0" dirty="0"/>
              <a:t>The worksheet of personas is labeled “Left Side Personas: Trust to Decision” </a:t>
            </a:r>
          </a:p>
          <a:p>
            <a:pPr marL="628650" lvl="1" indent="-171450">
              <a:buFont typeface="Courier New" panose="02070309020205020404" pitchFamily="49" charset="0"/>
              <a:buChar char="o"/>
            </a:pPr>
            <a:r>
              <a:rPr lang="en-US" b="0" dirty="0"/>
              <a:t>Laura to Robert </a:t>
            </a:r>
          </a:p>
          <a:p>
            <a:pPr marL="628650" lvl="1" indent="-171450">
              <a:buFont typeface="Courier New" panose="02070309020205020404" pitchFamily="49" charset="0"/>
              <a:buChar char="o"/>
            </a:pPr>
            <a:r>
              <a:rPr lang="en-US" b="0" dirty="0"/>
              <a:t>There are seven personas total for the left side </a:t>
            </a:r>
          </a:p>
          <a:p>
            <a:pPr marL="171450" indent="-171450">
              <a:buFont typeface="Arial" panose="020B0604020202020204" pitchFamily="34" charset="0"/>
              <a:buChar char="•"/>
            </a:pPr>
            <a:r>
              <a:rPr lang="en-US" b="0" dirty="0"/>
              <a:t>See notes on next slide for conducting the large group discussion </a:t>
            </a: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8</a:t>
            </a:fld>
            <a:endParaRPr lang="en-US"/>
          </a:p>
        </p:txBody>
      </p:sp>
    </p:spTree>
    <p:extLst>
      <p:ext uri="{BB962C8B-B14F-4D97-AF65-F5344CB8AC3E}">
        <p14:creationId xmlns:p14="http://schemas.microsoft.com/office/powerpoint/2010/main" val="246095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rPr>
              <a:t>Key Content (10 minutes to play the game; 10 minutes to discuss answers)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rPr>
              <a:t>This is a buffer slide while small groups discuss the </a:t>
            </a:r>
            <a:r>
              <a:rPr lang="en-US" sz="1200" b="0" dirty="0">
                <a:effectLst/>
                <a:latin typeface="Times New Roman" panose="02020603050405020304" pitchFamily="18" charset="0"/>
                <a:ea typeface="Calibri" panose="020F0502020204030204" pitchFamily="34" charset="0"/>
              </a:rPr>
              <a:t>LEFT-SIDE</a:t>
            </a:r>
            <a:r>
              <a:rPr lang="en-US" sz="1200" dirty="0">
                <a:effectLst/>
                <a:latin typeface="Times New Roman" panose="02020603050405020304" pitchFamily="18" charset="0"/>
                <a:ea typeface="Calibri" panose="020F0502020204030204" pitchFamily="34" charset="0"/>
              </a:rPr>
              <a:t> personas and assign them to a threshold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effectLst/>
                <a:latin typeface="Times New Roman" panose="02020603050405020304" pitchFamily="18" charset="0"/>
                <a:ea typeface="Calibri" panose="020F0502020204030204" pitchFamily="34" charset="0"/>
              </a:rPr>
              <a:t>Conduct a large group discussion about where groups placed people on the 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rPr>
              <a:t>Presentation Tips </a:t>
            </a:r>
          </a:p>
          <a:p>
            <a:pPr marL="0" marR="0" indent="0">
              <a:lnSpc>
                <a:spcPct val="107000"/>
              </a:lnSpc>
              <a:spcBef>
                <a:spcPts val="400"/>
              </a:spcBef>
              <a:spcAft>
                <a:spcPts val="400"/>
              </a:spcAft>
              <a:buFont typeface="Arial" panose="020B0604020202020204" pitchFamily="34" charset="0"/>
              <a:buNone/>
            </a:pPr>
            <a:r>
              <a:rPr lang="en-US" sz="1200" b="0" i="1" dirty="0">
                <a:effectLst/>
                <a:latin typeface="Times New Roman" panose="02020603050405020304" pitchFamily="18" charset="0"/>
                <a:ea typeface="Calibri" panose="020F0502020204030204" pitchFamily="34" charset="0"/>
                <a:cs typeface="Times New Roman" panose="02020603050405020304" pitchFamily="18" charset="0"/>
              </a:rPr>
              <a:t>The point is to generate discussion to propel learning &amp; understanding – How do we encounter people and meet them where they are at? </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How did it go? Was it hard? Easy?</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Who was the most difficult to place on the map? Why?</a:t>
            </a: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Did you put anyone in between thresholds?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What did you notice when discussing each person?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400"/>
              </a:spcBef>
              <a:spcAft>
                <a:spcPts val="40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Did you disagree on where to place people?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Clicking to the next slide you will see the four titles and pictures of left-side Thresholds</a:t>
            </a:r>
          </a:p>
          <a:p>
            <a:r>
              <a:rPr lang="en-US" dirty="0"/>
              <a:t>A second click will reveal the answers.</a:t>
            </a:r>
          </a:p>
          <a:p>
            <a:endParaRPr lang="en-US" dirty="0"/>
          </a:p>
        </p:txBody>
      </p:sp>
      <p:sp>
        <p:nvSpPr>
          <p:cNvPr id="4" name="Slide Number Placeholder 3"/>
          <p:cNvSpPr>
            <a:spLocks noGrp="1"/>
          </p:cNvSpPr>
          <p:nvPr>
            <p:ph type="sldNum" sz="quarter" idx="5"/>
          </p:nvPr>
        </p:nvSpPr>
        <p:spPr/>
        <p:txBody>
          <a:bodyPr/>
          <a:lstStyle/>
          <a:p>
            <a:fld id="{0FCCEB7C-BF53-4F3D-A821-D6AB01B4ABD5}" type="slidenum">
              <a:rPr lang="en-US" smtClean="0"/>
              <a:t>9</a:t>
            </a:fld>
            <a:endParaRPr lang="en-US"/>
          </a:p>
        </p:txBody>
      </p:sp>
    </p:spTree>
    <p:extLst>
      <p:ext uri="{BB962C8B-B14F-4D97-AF65-F5344CB8AC3E}">
        <p14:creationId xmlns:p14="http://schemas.microsoft.com/office/powerpoint/2010/main" val="39682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a:p>
        </p:txBody>
      </p:sp>
      <p:sp>
        <p:nvSpPr>
          <p:cNvPr id="2" name="Holder 2"/>
          <p:cNvSpPr>
            <a:spLocks noGrp="1"/>
          </p:cNvSpPr>
          <p:nvPr>
            <p:ph type="ctrTitle"/>
          </p:nvPr>
        </p:nvSpPr>
        <p:spPr>
          <a:xfrm>
            <a:off x="1044955" y="674623"/>
            <a:ext cx="10102088"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CA9F2C"/>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bg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rgbClr val="CA9F2C"/>
                </a:solidFill>
                <a:latin typeface="Calibri"/>
                <a:cs typeface="Calibri"/>
              </a:defRPr>
            </a:lvl1pPr>
          </a:lstStyle>
          <a:p>
            <a:endParaRPr/>
          </a:p>
        </p:txBody>
      </p:sp>
      <p:sp>
        <p:nvSpPr>
          <p:cNvPr id="3" name="Holder 3"/>
          <p:cNvSpPr>
            <a:spLocks noGrp="1"/>
          </p:cNvSpPr>
          <p:nvPr>
            <p:ph sz="half" idx="2"/>
          </p:nvPr>
        </p:nvSpPr>
        <p:spPr>
          <a:xfrm>
            <a:off x="1230883" y="1785620"/>
            <a:ext cx="2832735" cy="4140200"/>
          </a:xfrm>
          <a:prstGeom prst="rect">
            <a:avLst/>
          </a:prstGeom>
        </p:spPr>
        <p:txBody>
          <a:bodyPr wrap="square" lIns="0" tIns="0" rIns="0" bIns="0">
            <a:spAutoFit/>
          </a:bodyPr>
          <a:lstStyle>
            <a:lvl1pPr>
              <a:defRPr sz="3600" b="0" i="0">
                <a:solidFill>
                  <a:schemeClr val="bg1"/>
                </a:solidFill>
                <a:latin typeface="Garamond"/>
                <a:cs typeface="Garamond"/>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rgbClr val="CA9F2C"/>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17" name="bk object 17"/>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44955" y="724915"/>
            <a:ext cx="7299959" cy="1490345"/>
          </a:xfrm>
          <a:prstGeom prst="rect">
            <a:avLst/>
          </a:prstGeom>
        </p:spPr>
        <p:txBody>
          <a:bodyPr wrap="square" lIns="0" tIns="0" rIns="0" bIns="0">
            <a:spAutoFit/>
          </a:bodyPr>
          <a:lstStyle>
            <a:lvl1pPr>
              <a:defRPr sz="5400" b="0" i="0">
                <a:solidFill>
                  <a:srgbClr val="CA9F2C"/>
                </a:solidFill>
                <a:latin typeface="Calibri"/>
                <a:cs typeface="Calibri"/>
              </a:defRPr>
            </a:lvl1pPr>
          </a:lstStyle>
          <a:p>
            <a:endParaRPr/>
          </a:p>
        </p:txBody>
      </p:sp>
      <p:sp>
        <p:nvSpPr>
          <p:cNvPr id="3" name="Holder 3"/>
          <p:cNvSpPr>
            <a:spLocks noGrp="1"/>
          </p:cNvSpPr>
          <p:nvPr>
            <p:ph type="body" idx="1"/>
          </p:nvPr>
        </p:nvSpPr>
        <p:spPr>
          <a:xfrm>
            <a:off x="1061719" y="2168954"/>
            <a:ext cx="8924290" cy="2882900"/>
          </a:xfrm>
          <a:prstGeom prst="rect">
            <a:avLst/>
          </a:prstGeom>
        </p:spPr>
        <p:txBody>
          <a:bodyPr wrap="square" lIns="0" tIns="0" rIns="0" bIns="0">
            <a:spAutoFit/>
          </a:bodyPr>
          <a:lstStyle>
            <a:lvl1pPr>
              <a:defRPr sz="3200" b="0" i="0">
                <a:solidFill>
                  <a:schemeClr val="bg1"/>
                </a:solidFill>
                <a:latin typeface="Garamond"/>
                <a:cs typeface="Garamond"/>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4954" y="682244"/>
            <a:ext cx="9699245" cy="2233945"/>
          </a:xfrm>
          <a:prstGeom prst="rect">
            <a:avLst/>
          </a:prstGeom>
        </p:spPr>
        <p:txBody>
          <a:bodyPr vert="horz" wrap="square" lIns="0" tIns="231140" rIns="0" bIns="0" rtlCol="0">
            <a:spAutoFit/>
          </a:bodyPr>
          <a:lstStyle/>
          <a:p>
            <a:pPr algn="l" rtl="0" eaLnBrk="0" fontAlgn="base" hangingPunct="0">
              <a:spcBef>
                <a:spcPct val="0"/>
              </a:spcBef>
              <a:spcAft>
                <a:spcPct val="0"/>
              </a:spcAft>
            </a:pPr>
            <a:r>
              <a:rPr lang="es-ES" altLang="en-US" sz="6600" dirty="0">
                <a:solidFill>
                  <a:schemeClr val="bg1"/>
                </a:solidFill>
                <a:latin typeface="Google Sans"/>
              </a:rPr>
              <a:t>Evangelización</a:t>
            </a:r>
            <a:br>
              <a:rPr lang="es-ES" altLang="en-US" sz="6600" dirty="0">
                <a:solidFill>
                  <a:srgbClr val="202124"/>
                </a:solidFill>
                <a:latin typeface="Roboto"/>
              </a:rPr>
            </a:br>
            <a:r>
              <a:rPr lang="es-ES" sz="3200" b="1" spc="-5" dirty="0">
                <a:solidFill>
                  <a:srgbClr val="C2930C"/>
                </a:solidFill>
                <a:latin typeface="Muli" panose="00000500000000000000" pitchFamily="2" charset="0"/>
                <a:cs typeface="Times New Roman"/>
              </a:rPr>
              <a:t>NIVELES </a:t>
            </a:r>
            <a:r>
              <a:rPr lang="es-ES" sz="3200" b="1" dirty="0">
                <a:solidFill>
                  <a:srgbClr val="C2930C"/>
                </a:solidFill>
                <a:latin typeface="Muli" panose="00000500000000000000" pitchFamily="2" charset="0"/>
                <a:cs typeface="Times New Roman"/>
              </a:rPr>
              <a:t>DE </a:t>
            </a:r>
            <a:r>
              <a:rPr lang="es-ES" sz="3200" b="1" spc="-5" dirty="0">
                <a:solidFill>
                  <a:srgbClr val="C2930C"/>
                </a:solidFill>
                <a:latin typeface="Muli" panose="00000500000000000000" pitchFamily="2" charset="0"/>
                <a:cs typeface="Times New Roman"/>
              </a:rPr>
              <a:t>CONVERSIÓN </a:t>
            </a:r>
            <a:r>
              <a:rPr lang="es-ES" sz="3200" b="1" dirty="0">
                <a:solidFill>
                  <a:srgbClr val="C2930C"/>
                </a:solidFill>
                <a:latin typeface="Muli" panose="00000500000000000000" pitchFamily="2" charset="0"/>
                <a:cs typeface="Times New Roman"/>
              </a:rPr>
              <a:t>Y</a:t>
            </a:r>
            <a:r>
              <a:rPr lang="es-ES" sz="3200" b="1" spc="-15" dirty="0">
                <a:solidFill>
                  <a:srgbClr val="C2930C"/>
                </a:solidFill>
                <a:latin typeface="Muli" panose="00000500000000000000" pitchFamily="2" charset="0"/>
                <a:cs typeface="Times New Roman"/>
              </a:rPr>
              <a:t> </a:t>
            </a:r>
            <a:r>
              <a:rPr lang="es-ES" sz="3200" b="1" spc="-5" dirty="0">
                <a:solidFill>
                  <a:srgbClr val="C2930C"/>
                </a:solidFill>
                <a:latin typeface="Muli" panose="00000500000000000000" pitchFamily="2" charset="0"/>
                <a:cs typeface="Times New Roman"/>
              </a:rPr>
              <a:t>DISCIPULADO</a:t>
            </a:r>
            <a:br>
              <a:rPr lang="es-ES" sz="3200" dirty="0">
                <a:latin typeface="Times New Roman"/>
                <a:cs typeface="Times New Roman"/>
              </a:rPr>
            </a:br>
            <a:endParaRPr sz="3200" dirty="0">
              <a:latin typeface="Calibri"/>
              <a:cs typeface="Calibri"/>
            </a:endParaRPr>
          </a:p>
        </p:txBody>
      </p:sp>
      <p:pic>
        <p:nvPicPr>
          <p:cNvPr id="8" name="Picture 7">
            <a:extLst>
              <a:ext uri="{FF2B5EF4-FFF2-40B4-BE49-F238E27FC236}">
                <a16:creationId xmlns:a16="http://schemas.microsoft.com/office/drawing/2014/main" id="{9736123B-DDCD-4F9B-9419-E6556C2B55DC}"/>
              </a:ext>
            </a:extLst>
          </p:cNvPr>
          <p:cNvPicPr>
            <a:picLocks noChangeAspect="1"/>
          </p:cNvPicPr>
          <p:nvPr/>
        </p:nvPicPr>
        <p:blipFill>
          <a:blip r:embed="rId3"/>
          <a:stretch>
            <a:fillRect/>
          </a:stretch>
        </p:blipFill>
        <p:spPr>
          <a:xfrm>
            <a:off x="7859861" y="5783284"/>
            <a:ext cx="3865126" cy="631041"/>
          </a:xfrm>
          <a:prstGeom prst="rect">
            <a:avLst/>
          </a:prstGeom>
        </p:spPr>
      </p:pic>
      <p:sp>
        <p:nvSpPr>
          <p:cNvPr id="9" name="Rectangle 1">
            <a:extLst>
              <a:ext uri="{FF2B5EF4-FFF2-40B4-BE49-F238E27FC236}">
                <a16:creationId xmlns:a16="http://schemas.microsoft.com/office/drawing/2014/main" id="{88BBF804-048D-4A71-9387-67904BB6D8B3}"/>
              </a:ext>
            </a:extLst>
          </p:cNvPr>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n-US" sz="800" b="0" i="0" u="none" strike="noStrike" cap="none" normalizeH="0" baseline="0" dirty="0">
                <a:ln>
                  <a:noFill/>
                </a:ln>
                <a:solidFill>
                  <a:srgbClr val="202124"/>
                </a:solidFill>
                <a:effectLst/>
                <a:latin typeface="Roboto"/>
              </a:rPr>
            </a:b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3" name="object 3"/>
          <p:cNvSpPr txBox="1"/>
          <p:nvPr/>
        </p:nvSpPr>
        <p:spPr>
          <a:xfrm>
            <a:off x="3140455" y="2796031"/>
            <a:ext cx="147828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53979C"/>
                </a:solidFill>
                <a:latin typeface="Calibri"/>
                <a:cs typeface="Calibri"/>
              </a:rPr>
              <a:t>Con</a:t>
            </a:r>
            <a:r>
              <a:rPr sz="2800" b="1" spc="-5" dirty="0">
                <a:solidFill>
                  <a:srgbClr val="53979C"/>
                </a:solidFill>
                <a:latin typeface="Calibri"/>
                <a:cs typeface="Calibri"/>
              </a:rPr>
              <a:t>f</a:t>
            </a:r>
            <a:r>
              <a:rPr sz="2800" b="1" dirty="0">
                <a:solidFill>
                  <a:srgbClr val="53979C"/>
                </a:solidFill>
                <a:latin typeface="Calibri"/>
                <a:cs typeface="Calibri"/>
              </a:rPr>
              <a:t>i</a:t>
            </a:r>
            <a:r>
              <a:rPr sz="2800" b="1" spc="-10" dirty="0">
                <a:solidFill>
                  <a:srgbClr val="53979C"/>
                </a:solidFill>
                <a:latin typeface="Calibri"/>
                <a:cs typeface="Calibri"/>
              </a:rPr>
              <a:t>an</a:t>
            </a:r>
            <a:r>
              <a:rPr sz="2800" b="1" spc="-5" dirty="0">
                <a:solidFill>
                  <a:srgbClr val="53979C"/>
                </a:solidFill>
                <a:latin typeface="Calibri"/>
                <a:cs typeface="Calibri"/>
              </a:rPr>
              <a:t>za</a:t>
            </a:r>
            <a:endParaRPr sz="2800">
              <a:latin typeface="Calibri"/>
              <a:cs typeface="Calibri"/>
            </a:endParaRPr>
          </a:p>
        </p:txBody>
      </p:sp>
      <p:sp>
        <p:nvSpPr>
          <p:cNvPr id="4" name="object 4"/>
          <p:cNvSpPr txBox="1"/>
          <p:nvPr/>
        </p:nvSpPr>
        <p:spPr>
          <a:xfrm>
            <a:off x="5310423" y="2796031"/>
            <a:ext cx="155765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53979C"/>
                </a:solidFill>
                <a:latin typeface="Calibri"/>
                <a:cs typeface="Calibri"/>
              </a:rPr>
              <a:t>Fra</a:t>
            </a:r>
            <a:r>
              <a:rPr sz="2800" b="1" spc="-10" dirty="0">
                <a:solidFill>
                  <a:srgbClr val="53979C"/>
                </a:solidFill>
                <a:latin typeface="Calibri"/>
                <a:cs typeface="Calibri"/>
              </a:rPr>
              <a:t>nque</a:t>
            </a:r>
            <a:r>
              <a:rPr sz="2800" b="1" spc="-5" dirty="0">
                <a:solidFill>
                  <a:srgbClr val="53979C"/>
                </a:solidFill>
                <a:latin typeface="Calibri"/>
                <a:cs typeface="Calibri"/>
              </a:rPr>
              <a:t>za</a:t>
            </a:r>
            <a:endParaRPr sz="2800">
              <a:latin typeface="Calibri"/>
              <a:cs typeface="Calibri"/>
            </a:endParaRPr>
          </a:p>
        </p:txBody>
      </p:sp>
      <p:sp>
        <p:nvSpPr>
          <p:cNvPr id="5" name="object 5"/>
          <p:cNvSpPr txBox="1"/>
          <p:nvPr/>
        </p:nvSpPr>
        <p:spPr>
          <a:xfrm>
            <a:off x="7904370" y="2802068"/>
            <a:ext cx="148272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53979C"/>
                </a:solidFill>
                <a:latin typeface="Calibri"/>
                <a:cs typeface="Calibri"/>
              </a:rPr>
              <a:t>Búsqueda</a:t>
            </a:r>
            <a:endParaRPr sz="2800">
              <a:latin typeface="Calibri"/>
              <a:cs typeface="Calibri"/>
            </a:endParaRPr>
          </a:p>
        </p:txBody>
      </p:sp>
      <p:sp>
        <p:nvSpPr>
          <p:cNvPr id="6" name="object 6"/>
          <p:cNvSpPr txBox="1">
            <a:spLocks noGrp="1"/>
          </p:cNvSpPr>
          <p:nvPr>
            <p:ph type="title"/>
          </p:nvPr>
        </p:nvSpPr>
        <p:spPr>
          <a:xfrm>
            <a:off x="10136833" y="2783603"/>
            <a:ext cx="127571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D29F28"/>
                </a:solidFill>
                <a:latin typeface="Calibri"/>
                <a:cs typeface="Calibri"/>
              </a:rPr>
              <a:t>D</a:t>
            </a:r>
            <a:r>
              <a:rPr sz="2800" b="1" spc="-10" dirty="0">
                <a:solidFill>
                  <a:srgbClr val="D29F28"/>
                </a:solidFill>
                <a:latin typeface="Calibri"/>
                <a:cs typeface="Calibri"/>
              </a:rPr>
              <a:t>e</a:t>
            </a:r>
            <a:r>
              <a:rPr sz="2800" b="1" dirty="0">
                <a:solidFill>
                  <a:srgbClr val="D29F28"/>
                </a:solidFill>
                <a:latin typeface="Calibri"/>
                <a:cs typeface="Calibri"/>
              </a:rPr>
              <a:t>c</a:t>
            </a:r>
            <a:r>
              <a:rPr sz="2800" b="1" spc="-10" dirty="0">
                <a:solidFill>
                  <a:srgbClr val="D29F28"/>
                </a:solidFill>
                <a:latin typeface="Calibri"/>
                <a:cs typeface="Calibri"/>
              </a:rPr>
              <a:t>i</a:t>
            </a:r>
            <a:r>
              <a:rPr sz="2800" b="1" spc="-5" dirty="0">
                <a:solidFill>
                  <a:srgbClr val="D29F28"/>
                </a:solidFill>
                <a:latin typeface="Calibri"/>
                <a:cs typeface="Calibri"/>
              </a:rPr>
              <a:t>s</a:t>
            </a:r>
            <a:r>
              <a:rPr sz="2800" b="1" spc="-10" dirty="0">
                <a:solidFill>
                  <a:srgbClr val="D29F28"/>
                </a:solidFill>
                <a:latin typeface="Calibri"/>
                <a:cs typeface="Calibri"/>
              </a:rPr>
              <a:t>i</a:t>
            </a:r>
            <a:r>
              <a:rPr sz="2800" b="1" dirty="0">
                <a:solidFill>
                  <a:srgbClr val="D29F28"/>
                </a:solidFill>
                <a:latin typeface="Calibri"/>
                <a:cs typeface="Calibri"/>
              </a:rPr>
              <a:t>ó</a:t>
            </a:r>
            <a:r>
              <a:rPr sz="2800" b="1" spc="-5" dirty="0">
                <a:solidFill>
                  <a:srgbClr val="D29F28"/>
                </a:solidFill>
                <a:latin typeface="Calibri"/>
                <a:cs typeface="Calibri"/>
              </a:rPr>
              <a:t>n</a:t>
            </a:r>
            <a:endParaRPr sz="2800">
              <a:latin typeface="Calibri"/>
              <a:cs typeface="Calibri"/>
            </a:endParaRPr>
          </a:p>
        </p:txBody>
      </p:sp>
      <p:sp>
        <p:nvSpPr>
          <p:cNvPr id="7" name="object 7"/>
          <p:cNvSpPr/>
          <p:nvPr/>
        </p:nvSpPr>
        <p:spPr>
          <a:xfrm>
            <a:off x="2557146" y="1548286"/>
            <a:ext cx="1868168" cy="116580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090161" y="1548286"/>
            <a:ext cx="1861818" cy="11656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548246" y="1548286"/>
            <a:ext cx="1863088" cy="11655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0172700" y="580644"/>
            <a:ext cx="1203323" cy="213263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12" name="object 12"/>
          <p:cNvSpPr/>
          <p:nvPr/>
        </p:nvSpPr>
        <p:spPr>
          <a:xfrm>
            <a:off x="361315" y="3706101"/>
            <a:ext cx="1515110" cy="923925"/>
          </a:xfrm>
          <a:custGeom>
            <a:avLst/>
            <a:gdLst/>
            <a:ahLst/>
            <a:cxnLst/>
            <a:rect l="l" t="t" r="r" b="b"/>
            <a:pathLst>
              <a:path w="1515110" h="923925">
                <a:moveTo>
                  <a:pt x="0" y="0"/>
                </a:moveTo>
                <a:lnTo>
                  <a:pt x="1515110" y="0"/>
                </a:lnTo>
                <a:lnTo>
                  <a:pt x="1515110" y="923925"/>
                </a:lnTo>
                <a:lnTo>
                  <a:pt x="0" y="923925"/>
                </a:lnTo>
                <a:lnTo>
                  <a:pt x="0" y="0"/>
                </a:lnTo>
                <a:close/>
              </a:path>
            </a:pathLst>
          </a:custGeom>
          <a:ln w="57150">
            <a:solidFill>
              <a:srgbClr val="53979C"/>
            </a:solidFill>
          </a:ln>
        </p:spPr>
        <p:txBody>
          <a:bodyPr wrap="square" lIns="0" tIns="0" rIns="0" bIns="0" rtlCol="0"/>
          <a:lstStyle/>
          <a:p>
            <a:endParaRPr/>
          </a:p>
        </p:txBody>
      </p:sp>
      <p:sp>
        <p:nvSpPr>
          <p:cNvPr id="13" name="object 13"/>
          <p:cNvSpPr txBox="1"/>
          <p:nvPr/>
        </p:nvSpPr>
        <p:spPr>
          <a:xfrm>
            <a:off x="758444" y="3865879"/>
            <a:ext cx="68897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Garamond"/>
                <a:cs typeface="Garamond"/>
              </a:rPr>
              <a:t>John</a:t>
            </a:r>
            <a:endParaRPr sz="2800" dirty="0">
              <a:latin typeface="Garamond"/>
              <a:cs typeface="Garamond"/>
            </a:endParaRPr>
          </a:p>
        </p:txBody>
      </p:sp>
      <p:sp>
        <p:nvSpPr>
          <p:cNvPr id="14" name="object 14"/>
          <p:cNvSpPr/>
          <p:nvPr/>
        </p:nvSpPr>
        <p:spPr>
          <a:xfrm>
            <a:off x="2736850" y="3706101"/>
            <a:ext cx="1516380" cy="923925"/>
          </a:xfrm>
          <a:custGeom>
            <a:avLst/>
            <a:gdLst/>
            <a:ahLst/>
            <a:cxnLst/>
            <a:rect l="l" t="t" r="r" b="b"/>
            <a:pathLst>
              <a:path w="1516379" h="923925">
                <a:moveTo>
                  <a:pt x="0" y="0"/>
                </a:moveTo>
                <a:lnTo>
                  <a:pt x="1516379" y="0"/>
                </a:lnTo>
                <a:lnTo>
                  <a:pt x="1516379" y="923925"/>
                </a:lnTo>
                <a:lnTo>
                  <a:pt x="0" y="923925"/>
                </a:lnTo>
                <a:lnTo>
                  <a:pt x="0" y="0"/>
                </a:lnTo>
                <a:close/>
              </a:path>
            </a:pathLst>
          </a:custGeom>
          <a:ln w="57150">
            <a:solidFill>
              <a:srgbClr val="53979C"/>
            </a:solidFill>
          </a:ln>
        </p:spPr>
        <p:txBody>
          <a:bodyPr wrap="square" lIns="0" tIns="0" rIns="0" bIns="0" rtlCol="0"/>
          <a:lstStyle/>
          <a:p>
            <a:endParaRPr/>
          </a:p>
        </p:txBody>
      </p:sp>
      <p:sp>
        <p:nvSpPr>
          <p:cNvPr id="15" name="object 15"/>
          <p:cNvSpPr txBox="1"/>
          <p:nvPr/>
        </p:nvSpPr>
        <p:spPr>
          <a:xfrm>
            <a:off x="2943860" y="3865879"/>
            <a:ext cx="1108710" cy="452120"/>
          </a:xfrm>
          <a:prstGeom prst="rect">
            <a:avLst/>
          </a:prstGeom>
        </p:spPr>
        <p:txBody>
          <a:bodyPr vert="horz" wrap="square" lIns="0" tIns="12065" rIns="0" bIns="0" rtlCol="0">
            <a:spAutoFit/>
          </a:bodyPr>
          <a:lstStyle/>
          <a:p>
            <a:pPr marL="12700">
              <a:lnSpc>
                <a:spcPct val="100000"/>
              </a:lnSpc>
              <a:spcBef>
                <a:spcPts val="95"/>
              </a:spcBef>
            </a:pPr>
            <a:r>
              <a:rPr sz="2800" spc="100" dirty="0">
                <a:latin typeface="Garamond"/>
                <a:cs typeface="Garamond"/>
              </a:rPr>
              <a:t>Charlie</a:t>
            </a:r>
            <a:endParaRPr sz="2800">
              <a:latin typeface="Garamond"/>
              <a:cs typeface="Garamond"/>
            </a:endParaRPr>
          </a:p>
        </p:txBody>
      </p:sp>
      <p:sp>
        <p:nvSpPr>
          <p:cNvPr id="16" name="object 16"/>
          <p:cNvSpPr/>
          <p:nvPr/>
        </p:nvSpPr>
        <p:spPr>
          <a:xfrm>
            <a:off x="5287009" y="3681971"/>
            <a:ext cx="1516380" cy="923925"/>
          </a:xfrm>
          <a:custGeom>
            <a:avLst/>
            <a:gdLst/>
            <a:ahLst/>
            <a:cxnLst/>
            <a:rect l="l" t="t" r="r" b="b"/>
            <a:pathLst>
              <a:path w="1516379" h="923925">
                <a:moveTo>
                  <a:pt x="0" y="0"/>
                </a:moveTo>
                <a:lnTo>
                  <a:pt x="1516380" y="0"/>
                </a:lnTo>
                <a:lnTo>
                  <a:pt x="1516380" y="923925"/>
                </a:lnTo>
                <a:lnTo>
                  <a:pt x="0" y="923925"/>
                </a:lnTo>
                <a:lnTo>
                  <a:pt x="0" y="0"/>
                </a:lnTo>
                <a:close/>
              </a:path>
            </a:pathLst>
          </a:custGeom>
          <a:ln w="57150">
            <a:solidFill>
              <a:srgbClr val="53979C"/>
            </a:solidFill>
          </a:ln>
        </p:spPr>
        <p:txBody>
          <a:bodyPr wrap="square" lIns="0" tIns="0" rIns="0" bIns="0" rtlCol="0"/>
          <a:lstStyle/>
          <a:p>
            <a:endParaRPr/>
          </a:p>
        </p:txBody>
      </p:sp>
      <p:sp>
        <p:nvSpPr>
          <p:cNvPr id="17" name="object 17"/>
          <p:cNvSpPr txBox="1"/>
          <p:nvPr/>
        </p:nvSpPr>
        <p:spPr>
          <a:xfrm>
            <a:off x="5641340" y="3843020"/>
            <a:ext cx="768985"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Garamond"/>
                <a:cs typeface="Garamond"/>
              </a:rPr>
              <a:t>P</a:t>
            </a:r>
            <a:r>
              <a:rPr sz="2800" spc="-5" dirty="0">
                <a:latin typeface="Garamond"/>
                <a:cs typeface="Garamond"/>
              </a:rPr>
              <a:t>a</a:t>
            </a:r>
            <a:r>
              <a:rPr sz="2800" spc="-10" dirty="0">
                <a:latin typeface="Garamond"/>
                <a:cs typeface="Garamond"/>
              </a:rPr>
              <a:t>ul</a:t>
            </a:r>
            <a:r>
              <a:rPr sz="2800" spc="-5" dirty="0">
                <a:latin typeface="Garamond"/>
                <a:cs typeface="Garamond"/>
              </a:rPr>
              <a:t>a</a:t>
            </a:r>
            <a:endParaRPr sz="2800">
              <a:latin typeface="Garamond"/>
              <a:cs typeface="Garamond"/>
            </a:endParaRPr>
          </a:p>
        </p:txBody>
      </p:sp>
      <p:sp>
        <p:nvSpPr>
          <p:cNvPr id="18" name="object 18"/>
          <p:cNvSpPr/>
          <p:nvPr/>
        </p:nvSpPr>
        <p:spPr>
          <a:xfrm>
            <a:off x="7757159" y="3706101"/>
            <a:ext cx="1516380" cy="923925"/>
          </a:xfrm>
          <a:custGeom>
            <a:avLst/>
            <a:gdLst/>
            <a:ahLst/>
            <a:cxnLst/>
            <a:rect l="l" t="t" r="r" b="b"/>
            <a:pathLst>
              <a:path w="1516379" h="923925">
                <a:moveTo>
                  <a:pt x="0" y="0"/>
                </a:moveTo>
                <a:lnTo>
                  <a:pt x="1516379" y="0"/>
                </a:lnTo>
                <a:lnTo>
                  <a:pt x="1516379" y="923925"/>
                </a:lnTo>
                <a:lnTo>
                  <a:pt x="0" y="923925"/>
                </a:lnTo>
                <a:lnTo>
                  <a:pt x="0" y="0"/>
                </a:lnTo>
                <a:close/>
              </a:path>
            </a:pathLst>
          </a:custGeom>
          <a:ln w="57150">
            <a:solidFill>
              <a:srgbClr val="53979C"/>
            </a:solidFill>
          </a:ln>
        </p:spPr>
        <p:txBody>
          <a:bodyPr wrap="square" lIns="0" tIns="0" rIns="0" bIns="0" rtlCol="0"/>
          <a:lstStyle/>
          <a:p>
            <a:endParaRPr/>
          </a:p>
        </p:txBody>
      </p:sp>
      <p:sp>
        <p:nvSpPr>
          <p:cNvPr id="19" name="object 19"/>
          <p:cNvSpPr txBox="1"/>
          <p:nvPr/>
        </p:nvSpPr>
        <p:spPr>
          <a:xfrm>
            <a:off x="8072119" y="3865879"/>
            <a:ext cx="874394" cy="452120"/>
          </a:xfrm>
          <a:prstGeom prst="rect">
            <a:avLst/>
          </a:prstGeom>
        </p:spPr>
        <p:txBody>
          <a:bodyPr vert="horz" wrap="square" lIns="0" tIns="12065" rIns="0" bIns="0" rtlCol="0">
            <a:spAutoFit/>
          </a:bodyPr>
          <a:lstStyle/>
          <a:p>
            <a:pPr marL="12700">
              <a:lnSpc>
                <a:spcPct val="100000"/>
              </a:lnSpc>
              <a:spcBef>
                <a:spcPts val="95"/>
              </a:spcBef>
            </a:pPr>
            <a:r>
              <a:rPr sz="2800" spc="125" dirty="0">
                <a:latin typeface="Garamond"/>
                <a:cs typeface="Garamond"/>
              </a:rPr>
              <a:t>Ma</a:t>
            </a:r>
            <a:r>
              <a:rPr sz="2800" spc="90" dirty="0">
                <a:latin typeface="Garamond"/>
                <a:cs typeface="Garamond"/>
              </a:rPr>
              <a:t>r</a:t>
            </a:r>
            <a:r>
              <a:rPr sz="2800" spc="75" dirty="0">
                <a:latin typeface="Garamond"/>
                <a:cs typeface="Garamond"/>
              </a:rPr>
              <a:t>i</a:t>
            </a:r>
            <a:r>
              <a:rPr sz="2800" spc="40" dirty="0">
                <a:latin typeface="Garamond"/>
                <a:cs typeface="Garamond"/>
              </a:rPr>
              <a:t>a</a:t>
            </a:r>
            <a:endParaRPr sz="2800">
              <a:latin typeface="Garamond"/>
              <a:cs typeface="Garamond"/>
            </a:endParaRPr>
          </a:p>
        </p:txBody>
      </p:sp>
      <p:sp>
        <p:nvSpPr>
          <p:cNvPr id="20" name="object 20"/>
          <p:cNvSpPr/>
          <p:nvPr/>
        </p:nvSpPr>
        <p:spPr>
          <a:xfrm>
            <a:off x="10093325" y="3706101"/>
            <a:ext cx="1516380" cy="923925"/>
          </a:xfrm>
          <a:custGeom>
            <a:avLst/>
            <a:gdLst/>
            <a:ahLst/>
            <a:cxnLst/>
            <a:rect l="l" t="t" r="r" b="b"/>
            <a:pathLst>
              <a:path w="1516379" h="923925">
                <a:moveTo>
                  <a:pt x="0" y="0"/>
                </a:moveTo>
                <a:lnTo>
                  <a:pt x="1516379" y="0"/>
                </a:lnTo>
                <a:lnTo>
                  <a:pt x="1516379" y="923925"/>
                </a:lnTo>
                <a:lnTo>
                  <a:pt x="0" y="923925"/>
                </a:lnTo>
                <a:lnTo>
                  <a:pt x="0" y="0"/>
                </a:lnTo>
                <a:close/>
              </a:path>
            </a:pathLst>
          </a:custGeom>
          <a:ln w="57150">
            <a:solidFill>
              <a:srgbClr val="53979C"/>
            </a:solidFill>
          </a:ln>
        </p:spPr>
        <p:txBody>
          <a:bodyPr wrap="square" lIns="0" tIns="0" rIns="0" bIns="0" rtlCol="0"/>
          <a:lstStyle/>
          <a:p>
            <a:endParaRPr/>
          </a:p>
        </p:txBody>
      </p:sp>
      <p:sp>
        <p:nvSpPr>
          <p:cNvPr id="21" name="object 21"/>
          <p:cNvSpPr txBox="1"/>
          <p:nvPr/>
        </p:nvSpPr>
        <p:spPr>
          <a:xfrm>
            <a:off x="10342880" y="3865879"/>
            <a:ext cx="953769"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Garamond"/>
                <a:cs typeface="Garamond"/>
              </a:rPr>
              <a:t>Megan</a:t>
            </a:r>
            <a:endParaRPr sz="2800">
              <a:latin typeface="Garamond"/>
              <a:cs typeface="Garamond"/>
            </a:endParaRPr>
          </a:p>
        </p:txBody>
      </p:sp>
      <p:sp>
        <p:nvSpPr>
          <p:cNvPr id="22" name="object 22"/>
          <p:cNvSpPr/>
          <p:nvPr/>
        </p:nvSpPr>
        <p:spPr>
          <a:xfrm>
            <a:off x="361315" y="4943081"/>
            <a:ext cx="1515110" cy="922019"/>
          </a:xfrm>
          <a:custGeom>
            <a:avLst/>
            <a:gdLst/>
            <a:ahLst/>
            <a:cxnLst/>
            <a:rect l="l" t="t" r="r" b="b"/>
            <a:pathLst>
              <a:path w="1515110" h="922020">
                <a:moveTo>
                  <a:pt x="0" y="0"/>
                </a:moveTo>
                <a:lnTo>
                  <a:pt x="1515110" y="0"/>
                </a:lnTo>
                <a:lnTo>
                  <a:pt x="1515110" y="922019"/>
                </a:lnTo>
                <a:lnTo>
                  <a:pt x="0" y="922019"/>
                </a:lnTo>
                <a:lnTo>
                  <a:pt x="0" y="0"/>
                </a:lnTo>
                <a:close/>
              </a:path>
            </a:pathLst>
          </a:custGeom>
          <a:ln w="57150">
            <a:solidFill>
              <a:srgbClr val="53979C"/>
            </a:solidFill>
          </a:ln>
        </p:spPr>
        <p:txBody>
          <a:bodyPr wrap="square" lIns="0" tIns="0" rIns="0" bIns="0" rtlCol="0"/>
          <a:lstStyle/>
          <a:p>
            <a:endParaRPr/>
          </a:p>
        </p:txBody>
      </p:sp>
      <p:sp>
        <p:nvSpPr>
          <p:cNvPr id="23" name="object 23"/>
          <p:cNvSpPr txBox="1"/>
          <p:nvPr/>
        </p:nvSpPr>
        <p:spPr>
          <a:xfrm>
            <a:off x="689863" y="5103367"/>
            <a:ext cx="838835" cy="452120"/>
          </a:xfrm>
          <a:prstGeom prst="rect">
            <a:avLst/>
          </a:prstGeom>
        </p:spPr>
        <p:txBody>
          <a:bodyPr vert="horz" wrap="square" lIns="0" tIns="12065" rIns="0" bIns="0" rtlCol="0">
            <a:spAutoFit/>
          </a:bodyPr>
          <a:lstStyle/>
          <a:p>
            <a:pPr marL="12700">
              <a:lnSpc>
                <a:spcPct val="100000"/>
              </a:lnSpc>
              <a:spcBef>
                <a:spcPts val="95"/>
              </a:spcBef>
            </a:pPr>
            <a:r>
              <a:rPr sz="2800" spc="30" dirty="0">
                <a:latin typeface="Garamond"/>
                <a:cs typeface="Garamond"/>
              </a:rPr>
              <a:t>Laura</a:t>
            </a:r>
            <a:endParaRPr sz="2800">
              <a:latin typeface="Garamond"/>
              <a:cs typeface="Garamond"/>
            </a:endParaRPr>
          </a:p>
        </p:txBody>
      </p:sp>
      <p:sp>
        <p:nvSpPr>
          <p:cNvPr id="24" name="object 24"/>
          <p:cNvSpPr/>
          <p:nvPr/>
        </p:nvSpPr>
        <p:spPr>
          <a:xfrm>
            <a:off x="2762885" y="4943081"/>
            <a:ext cx="1515110" cy="922019"/>
          </a:xfrm>
          <a:custGeom>
            <a:avLst/>
            <a:gdLst/>
            <a:ahLst/>
            <a:cxnLst/>
            <a:rect l="l" t="t" r="r" b="b"/>
            <a:pathLst>
              <a:path w="1515110" h="922020">
                <a:moveTo>
                  <a:pt x="0" y="0"/>
                </a:moveTo>
                <a:lnTo>
                  <a:pt x="1515110" y="0"/>
                </a:lnTo>
                <a:lnTo>
                  <a:pt x="1515110" y="922019"/>
                </a:lnTo>
                <a:lnTo>
                  <a:pt x="0" y="922019"/>
                </a:lnTo>
                <a:lnTo>
                  <a:pt x="0" y="0"/>
                </a:lnTo>
                <a:close/>
              </a:path>
            </a:pathLst>
          </a:custGeom>
          <a:ln w="57150">
            <a:solidFill>
              <a:srgbClr val="53979C"/>
            </a:solidFill>
          </a:ln>
        </p:spPr>
        <p:txBody>
          <a:bodyPr wrap="square" lIns="0" tIns="0" rIns="0" bIns="0" rtlCol="0"/>
          <a:lstStyle/>
          <a:p>
            <a:endParaRPr/>
          </a:p>
        </p:txBody>
      </p:sp>
      <p:sp>
        <p:nvSpPr>
          <p:cNvPr id="25" name="object 25"/>
          <p:cNvSpPr txBox="1"/>
          <p:nvPr/>
        </p:nvSpPr>
        <p:spPr>
          <a:xfrm>
            <a:off x="3004820" y="5103367"/>
            <a:ext cx="1018540" cy="452120"/>
          </a:xfrm>
          <a:prstGeom prst="rect">
            <a:avLst/>
          </a:prstGeom>
        </p:spPr>
        <p:txBody>
          <a:bodyPr vert="horz" wrap="square" lIns="0" tIns="12065" rIns="0" bIns="0" rtlCol="0">
            <a:spAutoFit/>
          </a:bodyPr>
          <a:lstStyle/>
          <a:p>
            <a:pPr marL="12700">
              <a:lnSpc>
                <a:spcPct val="100000"/>
              </a:lnSpc>
              <a:spcBef>
                <a:spcPts val="95"/>
              </a:spcBef>
            </a:pPr>
            <a:r>
              <a:rPr sz="2800" spc="35" dirty="0">
                <a:latin typeface="Garamond"/>
                <a:cs typeface="Garamond"/>
              </a:rPr>
              <a:t>Robert</a:t>
            </a:r>
            <a:endParaRPr sz="2800">
              <a:latin typeface="Garamond"/>
              <a:cs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3" name="object 3"/>
          <p:cNvSpPr txBox="1"/>
          <p:nvPr/>
        </p:nvSpPr>
        <p:spPr>
          <a:xfrm>
            <a:off x="3140455" y="2796031"/>
            <a:ext cx="147828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53979C"/>
                </a:solidFill>
                <a:latin typeface="Calibri"/>
                <a:cs typeface="Calibri"/>
              </a:rPr>
              <a:t>Con</a:t>
            </a:r>
            <a:r>
              <a:rPr sz="2800" b="1" spc="-5" dirty="0">
                <a:solidFill>
                  <a:srgbClr val="53979C"/>
                </a:solidFill>
                <a:latin typeface="Calibri"/>
                <a:cs typeface="Calibri"/>
              </a:rPr>
              <a:t>f</a:t>
            </a:r>
            <a:r>
              <a:rPr sz="2800" b="1" dirty="0">
                <a:solidFill>
                  <a:srgbClr val="53979C"/>
                </a:solidFill>
                <a:latin typeface="Calibri"/>
                <a:cs typeface="Calibri"/>
              </a:rPr>
              <a:t>i</a:t>
            </a:r>
            <a:r>
              <a:rPr sz="2800" b="1" spc="-10" dirty="0">
                <a:solidFill>
                  <a:srgbClr val="53979C"/>
                </a:solidFill>
                <a:latin typeface="Calibri"/>
                <a:cs typeface="Calibri"/>
              </a:rPr>
              <a:t>an</a:t>
            </a:r>
            <a:r>
              <a:rPr sz="2800" b="1" spc="-5" dirty="0">
                <a:solidFill>
                  <a:srgbClr val="53979C"/>
                </a:solidFill>
                <a:latin typeface="Calibri"/>
                <a:cs typeface="Calibri"/>
              </a:rPr>
              <a:t>za</a:t>
            </a:r>
            <a:endParaRPr sz="2800">
              <a:latin typeface="Calibri"/>
              <a:cs typeface="Calibri"/>
            </a:endParaRPr>
          </a:p>
        </p:txBody>
      </p:sp>
      <p:sp>
        <p:nvSpPr>
          <p:cNvPr id="4" name="object 4"/>
          <p:cNvSpPr txBox="1"/>
          <p:nvPr/>
        </p:nvSpPr>
        <p:spPr>
          <a:xfrm>
            <a:off x="5310423" y="2796031"/>
            <a:ext cx="155765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53979C"/>
                </a:solidFill>
                <a:latin typeface="Calibri"/>
                <a:cs typeface="Calibri"/>
              </a:rPr>
              <a:t>Fra</a:t>
            </a:r>
            <a:r>
              <a:rPr sz="2800" b="1" spc="-10" dirty="0">
                <a:solidFill>
                  <a:srgbClr val="53979C"/>
                </a:solidFill>
                <a:latin typeface="Calibri"/>
                <a:cs typeface="Calibri"/>
              </a:rPr>
              <a:t>nque</a:t>
            </a:r>
            <a:r>
              <a:rPr sz="2800" b="1" spc="-5" dirty="0">
                <a:solidFill>
                  <a:srgbClr val="53979C"/>
                </a:solidFill>
                <a:latin typeface="Calibri"/>
                <a:cs typeface="Calibri"/>
              </a:rPr>
              <a:t>za</a:t>
            </a:r>
            <a:endParaRPr sz="2800">
              <a:latin typeface="Calibri"/>
              <a:cs typeface="Calibri"/>
            </a:endParaRPr>
          </a:p>
        </p:txBody>
      </p:sp>
      <p:sp>
        <p:nvSpPr>
          <p:cNvPr id="5" name="object 5"/>
          <p:cNvSpPr txBox="1"/>
          <p:nvPr/>
        </p:nvSpPr>
        <p:spPr>
          <a:xfrm>
            <a:off x="7904370" y="2802068"/>
            <a:ext cx="148272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53979C"/>
                </a:solidFill>
                <a:latin typeface="Calibri"/>
                <a:cs typeface="Calibri"/>
              </a:rPr>
              <a:t>Búsqueda</a:t>
            </a:r>
            <a:endParaRPr sz="2800">
              <a:latin typeface="Calibri"/>
              <a:cs typeface="Calibri"/>
            </a:endParaRPr>
          </a:p>
        </p:txBody>
      </p:sp>
      <p:sp>
        <p:nvSpPr>
          <p:cNvPr id="6" name="object 6"/>
          <p:cNvSpPr txBox="1">
            <a:spLocks noGrp="1"/>
          </p:cNvSpPr>
          <p:nvPr>
            <p:ph type="title"/>
          </p:nvPr>
        </p:nvSpPr>
        <p:spPr>
          <a:xfrm>
            <a:off x="10136833" y="2783603"/>
            <a:ext cx="127571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D29F28"/>
                </a:solidFill>
                <a:latin typeface="Calibri"/>
                <a:cs typeface="Calibri"/>
              </a:rPr>
              <a:t>D</a:t>
            </a:r>
            <a:r>
              <a:rPr sz="2800" b="1" spc="-10" dirty="0">
                <a:solidFill>
                  <a:srgbClr val="D29F28"/>
                </a:solidFill>
                <a:latin typeface="Calibri"/>
                <a:cs typeface="Calibri"/>
              </a:rPr>
              <a:t>e</a:t>
            </a:r>
            <a:r>
              <a:rPr sz="2800" b="1" dirty="0">
                <a:solidFill>
                  <a:srgbClr val="D29F28"/>
                </a:solidFill>
                <a:latin typeface="Calibri"/>
                <a:cs typeface="Calibri"/>
              </a:rPr>
              <a:t>c</a:t>
            </a:r>
            <a:r>
              <a:rPr sz="2800" b="1" spc="-10" dirty="0">
                <a:solidFill>
                  <a:srgbClr val="D29F28"/>
                </a:solidFill>
                <a:latin typeface="Calibri"/>
                <a:cs typeface="Calibri"/>
              </a:rPr>
              <a:t>i</a:t>
            </a:r>
            <a:r>
              <a:rPr sz="2800" b="1" spc="-5" dirty="0">
                <a:solidFill>
                  <a:srgbClr val="D29F28"/>
                </a:solidFill>
                <a:latin typeface="Calibri"/>
                <a:cs typeface="Calibri"/>
              </a:rPr>
              <a:t>s</a:t>
            </a:r>
            <a:r>
              <a:rPr sz="2800" b="1" spc="-10" dirty="0">
                <a:solidFill>
                  <a:srgbClr val="D29F28"/>
                </a:solidFill>
                <a:latin typeface="Calibri"/>
                <a:cs typeface="Calibri"/>
              </a:rPr>
              <a:t>i</a:t>
            </a:r>
            <a:r>
              <a:rPr sz="2800" b="1" dirty="0">
                <a:solidFill>
                  <a:srgbClr val="D29F28"/>
                </a:solidFill>
                <a:latin typeface="Calibri"/>
                <a:cs typeface="Calibri"/>
              </a:rPr>
              <a:t>ó</a:t>
            </a:r>
            <a:r>
              <a:rPr sz="2800" b="1" spc="-5" dirty="0">
                <a:solidFill>
                  <a:srgbClr val="D29F28"/>
                </a:solidFill>
                <a:latin typeface="Calibri"/>
                <a:cs typeface="Calibri"/>
              </a:rPr>
              <a:t>n</a:t>
            </a:r>
            <a:endParaRPr sz="2800">
              <a:latin typeface="Calibri"/>
              <a:cs typeface="Calibri"/>
            </a:endParaRPr>
          </a:p>
        </p:txBody>
      </p:sp>
      <p:sp>
        <p:nvSpPr>
          <p:cNvPr id="7" name="object 7"/>
          <p:cNvSpPr/>
          <p:nvPr/>
        </p:nvSpPr>
        <p:spPr>
          <a:xfrm>
            <a:off x="2557146" y="1548196"/>
            <a:ext cx="1868168" cy="116580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090161" y="1548196"/>
            <a:ext cx="1861818" cy="116565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548246" y="1548196"/>
            <a:ext cx="1863088" cy="116550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0172700" y="580644"/>
            <a:ext cx="1203323" cy="2132545"/>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12" name="object 12"/>
          <p:cNvSpPr txBox="1"/>
          <p:nvPr/>
        </p:nvSpPr>
        <p:spPr>
          <a:xfrm>
            <a:off x="5287009" y="3682060"/>
            <a:ext cx="1516380" cy="923925"/>
          </a:xfrm>
          <a:prstGeom prst="rect">
            <a:avLst/>
          </a:prstGeom>
          <a:ln w="57150">
            <a:solidFill>
              <a:srgbClr val="53979C"/>
            </a:solidFill>
          </a:ln>
        </p:spPr>
        <p:txBody>
          <a:bodyPr vert="horz" wrap="square" lIns="0" tIns="172720" rIns="0" bIns="0" rtlCol="0">
            <a:spAutoFit/>
          </a:bodyPr>
          <a:lstStyle/>
          <a:p>
            <a:pPr marL="366395">
              <a:lnSpc>
                <a:spcPct val="100000"/>
              </a:lnSpc>
              <a:spcBef>
                <a:spcPts val="1360"/>
              </a:spcBef>
            </a:pPr>
            <a:r>
              <a:rPr sz="2800" spc="-5" dirty="0">
                <a:latin typeface="Garamond"/>
                <a:cs typeface="Garamond"/>
              </a:rPr>
              <a:t>Paula</a:t>
            </a:r>
            <a:endParaRPr sz="2800">
              <a:latin typeface="Garamond"/>
              <a:cs typeface="Garamond"/>
            </a:endParaRPr>
          </a:p>
        </p:txBody>
      </p:sp>
      <p:sp>
        <p:nvSpPr>
          <p:cNvPr id="13" name="object 13"/>
          <p:cNvSpPr txBox="1"/>
          <p:nvPr/>
        </p:nvSpPr>
        <p:spPr>
          <a:xfrm>
            <a:off x="10093325" y="3706190"/>
            <a:ext cx="1516380" cy="923925"/>
          </a:xfrm>
          <a:prstGeom prst="rect">
            <a:avLst/>
          </a:prstGeom>
          <a:ln w="57150">
            <a:solidFill>
              <a:srgbClr val="53979C"/>
            </a:solidFill>
          </a:ln>
        </p:spPr>
        <p:txBody>
          <a:bodyPr vert="horz" wrap="square" lIns="0" tIns="173355" rIns="0" bIns="0" rtlCol="0">
            <a:spAutoFit/>
          </a:bodyPr>
          <a:lstStyle/>
          <a:p>
            <a:pPr marL="261620">
              <a:lnSpc>
                <a:spcPct val="100000"/>
              </a:lnSpc>
              <a:spcBef>
                <a:spcPts val="1365"/>
              </a:spcBef>
            </a:pPr>
            <a:r>
              <a:rPr sz="2800" spc="-10" dirty="0">
                <a:latin typeface="Garamond"/>
                <a:cs typeface="Garamond"/>
              </a:rPr>
              <a:t>Megan</a:t>
            </a:r>
            <a:endParaRPr sz="2800">
              <a:latin typeface="Garamond"/>
              <a:cs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3" name="object 3"/>
          <p:cNvSpPr txBox="1">
            <a:spLocks noGrp="1"/>
          </p:cNvSpPr>
          <p:nvPr>
            <p:ph type="title"/>
          </p:nvPr>
        </p:nvSpPr>
        <p:spPr>
          <a:xfrm>
            <a:off x="4749800" y="2472944"/>
            <a:ext cx="2336800" cy="566822"/>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D29F28"/>
                </a:solidFill>
                <a:latin typeface="Gotham Bold" pitchFamily="50" charset="0"/>
                <a:cs typeface="Gotham Bold" pitchFamily="50" charset="0"/>
              </a:rPr>
              <a:t>Decisión</a:t>
            </a:r>
            <a:endParaRPr sz="3600" dirty="0">
              <a:latin typeface="Gotham Bold" pitchFamily="50" charset="0"/>
              <a:cs typeface="Gotham Bold" pitchFamily="50" charset="0"/>
            </a:endParaRPr>
          </a:p>
        </p:txBody>
      </p:sp>
      <p:sp>
        <p:nvSpPr>
          <p:cNvPr id="4" name="object 4"/>
          <p:cNvSpPr txBox="1"/>
          <p:nvPr/>
        </p:nvSpPr>
        <p:spPr>
          <a:xfrm>
            <a:off x="4749800" y="2992628"/>
            <a:ext cx="5311775" cy="112268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201D1E"/>
                </a:solidFill>
                <a:latin typeface="Adobe Garamond Pro" panose="02020502060506020403" pitchFamily="18" charset="0"/>
                <a:cs typeface="Garamond"/>
              </a:rPr>
              <a:t>La </a:t>
            </a:r>
            <a:r>
              <a:rPr sz="2400" spc="-5" dirty="0">
                <a:solidFill>
                  <a:srgbClr val="201D1E"/>
                </a:solidFill>
                <a:latin typeface="Adobe Garamond Pro" panose="02020502060506020403" pitchFamily="18" charset="0"/>
                <a:cs typeface="Garamond"/>
              </a:rPr>
              <a:t>decisión, en </a:t>
            </a:r>
            <a:r>
              <a:rPr sz="2400" dirty="0">
                <a:solidFill>
                  <a:srgbClr val="201D1E"/>
                </a:solidFill>
                <a:latin typeface="Adobe Garamond Pro" panose="02020502060506020403" pitchFamily="18" charset="0"/>
                <a:cs typeface="Garamond"/>
              </a:rPr>
              <a:t>la </a:t>
            </a:r>
            <a:r>
              <a:rPr sz="2400" spc="-5" dirty="0">
                <a:solidFill>
                  <a:srgbClr val="201D1E"/>
                </a:solidFill>
                <a:latin typeface="Adobe Garamond Pro" panose="02020502060506020403" pitchFamily="18" charset="0"/>
                <a:cs typeface="Garamond"/>
              </a:rPr>
              <a:t>fe, </a:t>
            </a:r>
            <a:r>
              <a:rPr sz="2400" dirty="0">
                <a:solidFill>
                  <a:srgbClr val="201D1E"/>
                </a:solidFill>
                <a:latin typeface="Adobe Garamond Pro" panose="02020502060506020403" pitchFamily="18" charset="0"/>
                <a:cs typeface="Garamond"/>
              </a:rPr>
              <a:t>de </a:t>
            </a:r>
            <a:r>
              <a:rPr sz="2400" spc="-5" dirty="0">
                <a:solidFill>
                  <a:srgbClr val="201D1E"/>
                </a:solidFill>
                <a:latin typeface="Adobe Garamond Pro" panose="02020502060506020403" pitchFamily="18" charset="0"/>
                <a:cs typeface="Garamond"/>
              </a:rPr>
              <a:t>seguir </a:t>
            </a:r>
            <a:r>
              <a:rPr sz="2400" dirty="0">
                <a:solidFill>
                  <a:srgbClr val="201D1E"/>
                </a:solidFill>
                <a:latin typeface="Adobe Garamond Pro" panose="02020502060506020403" pitchFamily="18" charset="0"/>
                <a:cs typeface="Garamond"/>
              </a:rPr>
              <a:t>a </a:t>
            </a:r>
            <a:r>
              <a:rPr sz="2400" spc="-5" dirty="0">
                <a:solidFill>
                  <a:srgbClr val="201D1E"/>
                </a:solidFill>
                <a:latin typeface="Adobe Garamond Pro" panose="02020502060506020403" pitchFamily="18" charset="0"/>
                <a:cs typeface="Garamond"/>
              </a:rPr>
              <a:t>Jesús como  discípulo obediente en medio </a:t>
            </a:r>
            <a:r>
              <a:rPr sz="2400" dirty="0">
                <a:solidFill>
                  <a:srgbClr val="201D1E"/>
                </a:solidFill>
                <a:latin typeface="Adobe Garamond Pro" panose="02020502060506020403" pitchFamily="18" charset="0"/>
                <a:cs typeface="Garamond"/>
              </a:rPr>
              <a:t>de la </a:t>
            </a:r>
            <a:r>
              <a:rPr sz="2400" spc="-5" dirty="0">
                <a:solidFill>
                  <a:srgbClr val="201D1E"/>
                </a:solidFill>
                <a:latin typeface="Adobe Garamond Pro" panose="02020502060506020403" pitchFamily="18" charset="0"/>
                <a:cs typeface="Garamond"/>
              </a:rPr>
              <a:t>Iglesia, </a:t>
            </a:r>
            <a:r>
              <a:rPr sz="2400" dirty="0">
                <a:solidFill>
                  <a:srgbClr val="201D1E"/>
                </a:solidFill>
                <a:latin typeface="Adobe Garamond Pro" panose="02020502060506020403" pitchFamily="18" charset="0"/>
                <a:cs typeface="Garamond"/>
              </a:rPr>
              <a:t>lo  que </a:t>
            </a:r>
            <a:r>
              <a:rPr sz="2400" spc="-5" dirty="0">
                <a:solidFill>
                  <a:srgbClr val="201D1E"/>
                </a:solidFill>
                <a:latin typeface="Adobe Garamond Pro" panose="02020502060506020403" pitchFamily="18" charset="0"/>
                <a:cs typeface="Garamond"/>
              </a:rPr>
              <a:t>produce </a:t>
            </a:r>
            <a:r>
              <a:rPr sz="2400" dirty="0">
                <a:solidFill>
                  <a:srgbClr val="201D1E"/>
                </a:solidFill>
                <a:latin typeface="Adobe Garamond Pro" panose="02020502060506020403" pitchFamily="18" charset="0"/>
                <a:cs typeface="Garamond"/>
              </a:rPr>
              <a:t>una vida</a:t>
            </a:r>
            <a:r>
              <a:rPr sz="2400" spc="-20" dirty="0">
                <a:solidFill>
                  <a:srgbClr val="201D1E"/>
                </a:solidFill>
                <a:latin typeface="Adobe Garamond Pro" panose="02020502060506020403" pitchFamily="18" charset="0"/>
                <a:cs typeface="Garamond"/>
              </a:rPr>
              <a:t> </a:t>
            </a:r>
            <a:r>
              <a:rPr sz="2400" spc="-5" dirty="0">
                <a:solidFill>
                  <a:srgbClr val="201D1E"/>
                </a:solidFill>
                <a:latin typeface="Adobe Garamond Pro" panose="02020502060506020403" pitchFamily="18" charset="0"/>
                <a:cs typeface="Garamond"/>
              </a:rPr>
              <a:t>nueva.</a:t>
            </a:r>
            <a:endParaRPr sz="2400" dirty="0">
              <a:latin typeface="Adobe Garamond Pro" panose="02020502060506020403" pitchFamily="18" charset="0"/>
              <a:cs typeface="Garamond"/>
            </a:endParaRPr>
          </a:p>
        </p:txBody>
      </p:sp>
      <p:sp>
        <p:nvSpPr>
          <p:cNvPr id="5" name="object 5"/>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6" name="object 6"/>
          <p:cNvSpPr/>
          <p:nvPr/>
        </p:nvSpPr>
        <p:spPr>
          <a:xfrm>
            <a:off x="1744346" y="1100505"/>
            <a:ext cx="2713836" cy="445705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a:p>
        </p:txBody>
      </p:sp>
      <p:sp>
        <p:nvSpPr>
          <p:cNvPr id="3" name="object 3"/>
          <p:cNvSpPr txBox="1">
            <a:spLocks noGrp="1"/>
          </p:cNvSpPr>
          <p:nvPr>
            <p:ph type="title"/>
          </p:nvPr>
        </p:nvSpPr>
        <p:spPr>
          <a:xfrm>
            <a:off x="1044954" y="694435"/>
            <a:ext cx="5813045" cy="843821"/>
          </a:xfrm>
          <a:prstGeom prst="rect">
            <a:avLst/>
          </a:prstGeom>
        </p:spPr>
        <p:txBody>
          <a:bodyPr vert="horz" wrap="square" lIns="0" tIns="12700" rIns="0" bIns="0" rtlCol="0">
            <a:spAutoFit/>
          </a:bodyPr>
          <a:lstStyle/>
          <a:p>
            <a:pPr marL="12700">
              <a:lnSpc>
                <a:spcPct val="100000"/>
              </a:lnSpc>
              <a:spcBef>
                <a:spcPts val="100"/>
              </a:spcBef>
            </a:pPr>
            <a:r>
              <a:rPr b="1" spc="50" dirty="0">
                <a:latin typeface="Playfair Display" panose="00000500000000000000" pitchFamily="2" charset="0"/>
              </a:rPr>
              <a:t>La </a:t>
            </a:r>
            <a:r>
              <a:rPr b="1" spc="-10" dirty="0">
                <a:latin typeface="Playfair Display" panose="00000500000000000000" pitchFamily="2" charset="0"/>
              </a:rPr>
              <a:t>buena</a:t>
            </a:r>
            <a:r>
              <a:rPr b="1" spc="0" dirty="0">
                <a:latin typeface="Playfair Display" panose="00000500000000000000" pitchFamily="2" charset="0"/>
              </a:rPr>
              <a:t> </a:t>
            </a:r>
            <a:r>
              <a:rPr b="1" spc="-5" dirty="0">
                <a:latin typeface="Playfair Display" panose="00000500000000000000" pitchFamily="2" charset="0"/>
              </a:rPr>
              <a:t>noticia</a:t>
            </a:r>
          </a:p>
        </p:txBody>
      </p:sp>
      <p:sp>
        <p:nvSpPr>
          <p:cNvPr id="4" name="object 4"/>
          <p:cNvSpPr txBox="1"/>
          <p:nvPr/>
        </p:nvSpPr>
        <p:spPr>
          <a:xfrm>
            <a:off x="1059688" y="1749044"/>
            <a:ext cx="9684512" cy="4474302"/>
          </a:xfrm>
          <a:prstGeom prst="rect">
            <a:avLst/>
          </a:prstGeom>
        </p:spPr>
        <p:txBody>
          <a:bodyPr vert="horz" wrap="square" lIns="0" tIns="74295" rIns="0" bIns="0" rtlCol="0">
            <a:spAutoFit/>
          </a:bodyPr>
          <a:lstStyle/>
          <a:p>
            <a:pPr marL="756285" marR="5080" indent="-743585">
              <a:lnSpc>
                <a:spcPts val="3890"/>
              </a:lnSpc>
              <a:spcBef>
                <a:spcPts val="585"/>
              </a:spcBef>
              <a:buAutoNum type="arabicPeriod"/>
              <a:tabLst>
                <a:tab pos="756285" algn="l"/>
                <a:tab pos="756920" algn="l"/>
              </a:tabLst>
            </a:pPr>
            <a:r>
              <a:rPr sz="3600" dirty="0">
                <a:solidFill>
                  <a:srgbClr val="FFFFFF"/>
                </a:solidFill>
                <a:latin typeface="Adobe Garamond Pro" panose="02020502060506020403" pitchFamily="18" charset="0"/>
                <a:cs typeface="Garamond"/>
              </a:rPr>
              <a:t>Dios </a:t>
            </a:r>
            <a:r>
              <a:rPr sz="3600" spc="-5" dirty="0">
                <a:solidFill>
                  <a:srgbClr val="FFFFFF"/>
                </a:solidFill>
                <a:latin typeface="Adobe Garamond Pro" panose="02020502060506020403" pitchFamily="18" charset="0"/>
                <a:cs typeface="Garamond"/>
              </a:rPr>
              <a:t>nos ama </a:t>
            </a:r>
            <a:r>
              <a:rPr sz="3600" dirty="0">
                <a:solidFill>
                  <a:srgbClr val="FFFFFF"/>
                </a:solidFill>
                <a:latin typeface="Adobe Garamond Pro" panose="02020502060506020403" pitchFamily="18" charset="0"/>
                <a:cs typeface="Garamond"/>
              </a:rPr>
              <a:t>y </a:t>
            </a:r>
            <a:r>
              <a:rPr sz="3600" spc="-5" dirty="0">
                <a:solidFill>
                  <a:srgbClr val="FFFFFF"/>
                </a:solidFill>
                <a:latin typeface="Adobe Garamond Pro" panose="02020502060506020403" pitchFamily="18" charset="0"/>
                <a:cs typeface="Garamond"/>
              </a:rPr>
              <a:t>nos hizo para </a:t>
            </a:r>
            <a:r>
              <a:rPr sz="3600" i="1" spc="-5" dirty="0">
                <a:solidFill>
                  <a:srgbClr val="C2920B"/>
                </a:solidFill>
                <a:latin typeface="Adobe Garamond Pro" panose="02020502060506020403" pitchFamily="18" charset="0"/>
                <a:cs typeface="Garamond"/>
              </a:rPr>
              <a:t>relacionarnos </a:t>
            </a:r>
            <a:r>
              <a:rPr sz="3600" dirty="0">
                <a:solidFill>
                  <a:srgbClr val="FFFFFF"/>
                </a:solidFill>
                <a:latin typeface="Adobe Garamond Pro" panose="02020502060506020403" pitchFamily="18" charset="0"/>
                <a:cs typeface="Garamond"/>
              </a:rPr>
              <a:t>con él y  con </a:t>
            </a:r>
            <a:r>
              <a:rPr sz="3600" spc="-5" dirty="0">
                <a:solidFill>
                  <a:srgbClr val="FFFFFF"/>
                </a:solidFill>
                <a:latin typeface="Adobe Garamond Pro" panose="02020502060506020403" pitchFamily="18" charset="0"/>
                <a:cs typeface="Garamond"/>
              </a:rPr>
              <a:t>los </a:t>
            </a:r>
            <a:r>
              <a:rPr sz="3600" dirty="0">
                <a:solidFill>
                  <a:srgbClr val="FFFFFF"/>
                </a:solidFill>
                <a:latin typeface="Adobe Garamond Pro" panose="02020502060506020403" pitchFamily="18" charset="0"/>
                <a:cs typeface="Garamond"/>
              </a:rPr>
              <a:t>demás. (Juan</a:t>
            </a:r>
            <a:r>
              <a:rPr sz="3600" spc="-35" dirty="0">
                <a:solidFill>
                  <a:srgbClr val="FFFFFF"/>
                </a:solidFill>
                <a:latin typeface="Adobe Garamond Pro" panose="02020502060506020403" pitchFamily="18" charset="0"/>
                <a:cs typeface="Garamond"/>
              </a:rPr>
              <a:t> </a:t>
            </a:r>
            <a:r>
              <a:rPr sz="3600" spc="-5" dirty="0">
                <a:solidFill>
                  <a:srgbClr val="FFFFFF"/>
                </a:solidFill>
                <a:latin typeface="Adobe Garamond Pro" panose="02020502060506020403" pitchFamily="18" charset="0"/>
                <a:cs typeface="Garamond"/>
              </a:rPr>
              <a:t>3:16)</a:t>
            </a:r>
            <a:endParaRPr sz="3600" dirty="0">
              <a:latin typeface="Adobe Garamond Pro" panose="02020502060506020403" pitchFamily="18" charset="0"/>
              <a:cs typeface="Garamond"/>
            </a:endParaRPr>
          </a:p>
          <a:p>
            <a:pPr marL="756285" marR="613410" indent="-743585">
              <a:lnSpc>
                <a:spcPts val="3890"/>
              </a:lnSpc>
              <a:spcBef>
                <a:spcPts val="994"/>
              </a:spcBef>
              <a:buAutoNum type="arabicPeriod"/>
              <a:tabLst>
                <a:tab pos="756285" algn="l"/>
                <a:tab pos="756920" algn="l"/>
              </a:tabLst>
            </a:pPr>
            <a:r>
              <a:rPr sz="3600" spc="-5" dirty="0">
                <a:solidFill>
                  <a:srgbClr val="FFFFFF"/>
                </a:solidFill>
                <a:latin typeface="Adobe Garamond Pro" panose="02020502060506020403" pitchFamily="18" charset="0"/>
                <a:cs typeface="Garamond"/>
              </a:rPr>
              <a:t>El pecado </a:t>
            </a:r>
            <a:r>
              <a:rPr sz="3600" i="1" dirty="0">
                <a:solidFill>
                  <a:srgbClr val="C2920B"/>
                </a:solidFill>
                <a:latin typeface="Adobe Garamond Pro" panose="02020502060506020403" pitchFamily="18" charset="0"/>
                <a:cs typeface="Garamond"/>
              </a:rPr>
              <a:t>rompe </a:t>
            </a:r>
            <a:r>
              <a:rPr sz="3600" spc="-5" dirty="0">
                <a:solidFill>
                  <a:srgbClr val="FFFFFF"/>
                </a:solidFill>
                <a:latin typeface="Adobe Garamond Pro" panose="02020502060506020403" pitchFamily="18" charset="0"/>
                <a:cs typeface="Garamond"/>
              </a:rPr>
              <a:t>nuestras relaciones </a:t>
            </a:r>
            <a:r>
              <a:rPr sz="3600" dirty="0">
                <a:solidFill>
                  <a:srgbClr val="FFFFFF"/>
                </a:solidFill>
                <a:latin typeface="Adobe Garamond Pro" panose="02020502060506020403" pitchFamily="18" charset="0"/>
                <a:cs typeface="Garamond"/>
              </a:rPr>
              <a:t>y </a:t>
            </a:r>
            <a:r>
              <a:rPr sz="3600" spc="-5" dirty="0">
                <a:solidFill>
                  <a:srgbClr val="FFFFFF"/>
                </a:solidFill>
                <a:latin typeface="Adobe Garamond Pro" panose="02020502060506020403" pitchFamily="18" charset="0"/>
                <a:cs typeface="Garamond"/>
              </a:rPr>
              <a:t>nos </a:t>
            </a:r>
            <a:r>
              <a:rPr sz="3600" spc="60" dirty="0">
                <a:solidFill>
                  <a:srgbClr val="FFFFFF"/>
                </a:solidFill>
                <a:latin typeface="Adobe Garamond Pro" panose="02020502060506020403" pitchFamily="18" charset="0"/>
                <a:cs typeface="Garamond"/>
              </a:rPr>
              <a:t>aísla  </a:t>
            </a:r>
            <a:r>
              <a:rPr sz="3600" spc="-5" dirty="0">
                <a:solidFill>
                  <a:srgbClr val="FFFFFF"/>
                </a:solidFill>
                <a:latin typeface="Adobe Garamond Pro" panose="02020502060506020403" pitchFamily="18" charset="0"/>
                <a:cs typeface="Garamond"/>
              </a:rPr>
              <a:t>ahora </a:t>
            </a:r>
            <a:r>
              <a:rPr sz="3600" dirty="0">
                <a:solidFill>
                  <a:srgbClr val="FFFFFF"/>
                </a:solidFill>
                <a:latin typeface="Adobe Garamond Pro" panose="02020502060506020403" pitchFamily="18" charset="0"/>
                <a:cs typeface="Garamond"/>
              </a:rPr>
              <a:t>y </a:t>
            </a:r>
            <a:r>
              <a:rPr sz="3600" spc="-5" dirty="0">
                <a:solidFill>
                  <a:srgbClr val="FFFFFF"/>
                </a:solidFill>
                <a:latin typeface="Adobe Garamond Pro" panose="02020502060506020403" pitchFamily="18" charset="0"/>
                <a:cs typeface="Garamond"/>
              </a:rPr>
              <a:t>para la </a:t>
            </a:r>
            <a:r>
              <a:rPr sz="3600" dirty="0">
                <a:solidFill>
                  <a:srgbClr val="FFFFFF"/>
                </a:solidFill>
                <a:latin typeface="Adobe Garamond Pro" panose="02020502060506020403" pitchFamily="18" charset="0"/>
                <a:cs typeface="Garamond"/>
              </a:rPr>
              <a:t>eternidad. (Romanos</a:t>
            </a:r>
            <a:r>
              <a:rPr sz="3600" spc="-125" dirty="0">
                <a:solidFill>
                  <a:srgbClr val="FFFFFF"/>
                </a:solidFill>
                <a:latin typeface="Adobe Garamond Pro" panose="02020502060506020403" pitchFamily="18" charset="0"/>
                <a:cs typeface="Garamond"/>
              </a:rPr>
              <a:t> </a:t>
            </a:r>
            <a:r>
              <a:rPr sz="3600" dirty="0">
                <a:solidFill>
                  <a:srgbClr val="FFFFFF"/>
                </a:solidFill>
                <a:latin typeface="Adobe Garamond Pro" panose="02020502060506020403" pitchFamily="18" charset="0"/>
                <a:cs typeface="Garamond"/>
              </a:rPr>
              <a:t>6:23)</a:t>
            </a:r>
            <a:endParaRPr sz="3600" dirty="0">
              <a:latin typeface="Adobe Garamond Pro" panose="02020502060506020403" pitchFamily="18" charset="0"/>
              <a:cs typeface="Garamond"/>
            </a:endParaRPr>
          </a:p>
          <a:p>
            <a:pPr marL="756285" marR="200025" indent="-743585">
              <a:lnSpc>
                <a:spcPts val="3890"/>
              </a:lnSpc>
              <a:spcBef>
                <a:spcPts val="990"/>
              </a:spcBef>
              <a:buAutoNum type="arabicPeriod"/>
              <a:tabLst>
                <a:tab pos="756285" algn="l"/>
                <a:tab pos="756920" algn="l"/>
              </a:tabLst>
            </a:pPr>
            <a:r>
              <a:rPr sz="3600" spc="-5" dirty="0">
                <a:solidFill>
                  <a:srgbClr val="FFFFFF"/>
                </a:solidFill>
                <a:latin typeface="Adobe Garamond Pro" panose="02020502060506020403" pitchFamily="18" charset="0"/>
                <a:cs typeface="Garamond"/>
              </a:rPr>
              <a:t>Jesús </a:t>
            </a:r>
            <a:r>
              <a:rPr sz="3600" i="1" spc="-5" dirty="0">
                <a:solidFill>
                  <a:srgbClr val="C2920B"/>
                </a:solidFill>
                <a:latin typeface="Adobe Garamond Pro" panose="02020502060506020403" pitchFamily="18" charset="0"/>
                <a:cs typeface="Garamond"/>
              </a:rPr>
              <a:t>restaura </a:t>
            </a:r>
            <a:r>
              <a:rPr sz="3600" spc="-5" dirty="0">
                <a:solidFill>
                  <a:srgbClr val="FFFFFF"/>
                </a:solidFill>
                <a:latin typeface="Adobe Garamond Pro" panose="02020502060506020403" pitchFamily="18" charset="0"/>
                <a:cs typeface="Garamond"/>
              </a:rPr>
              <a:t>nuestra relación </a:t>
            </a:r>
            <a:r>
              <a:rPr sz="3600" dirty="0">
                <a:solidFill>
                  <a:srgbClr val="FFFFFF"/>
                </a:solidFill>
                <a:latin typeface="Adobe Garamond Pro" panose="02020502060506020403" pitchFamily="18" charset="0"/>
                <a:cs typeface="Garamond"/>
              </a:rPr>
              <a:t>con Dios</a:t>
            </a:r>
            <a:r>
              <a:rPr sz="3600" spc="-140" dirty="0">
                <a:solidFill>
                  <a:srgbClr val="FFFFFF"/>
                </a:solidFill>
                <a:latin typeface="Adobe Garamond Pro" panose="02020502060506020403" pitchFamily="18" charset="0"/>
                <a:cs typeface="Garamond"/>
              </a:rPr>
              <a:t> </a:t>
            </a:r>
            <a:r>
              <a:rPr sz="3600" dirty="0">
                <a:solidFill>
                  <a:srgbClr val="FFFFFF"/>
                </a:solidFill>
                <a:latin typeface="Adobe Garamond Pro" panose="02020502060506020403" pitchFamily="18" charset="0"/>
                <a:cs typeface="Garamond"/>
              </a:rPr>
              <a:t>mediante  su muerte y </a:t>
            </a:r>
            <a:r>
              <a:rPr sz="3600" spc="-5" dirty="0">
                <a:solidFill>
                  <a:srgbClr val="FFFFFF"/>
                </a:solidFill>
                <a:latin typeface="Adobe Garamond Pro" panose="02020502060506020403" pitchFamily="18" charset="0"/>
                <a:cs typeface="Garamond"/>
              </a:rPr>
              <a:t>resurrección. </a:t>
            </a:r>
            <a:r>
              <a:rPr sz="3600" dirty="0">
                <a:solidFill>
                  <a:srgbClr val="FFFFFF"/>
                </a:solidFill>
                <a:latin typeface="Adobe Garamond Pro" panose="02020502060506020403" pitchFamily="18" charset="0"/>
                <a:cs typeface="Garamond"/>
              </a:rPr>
              <a:t>(Romanos</a:t>
            </a:r>
            <a:r>
              <a:rPr sz="3600" spc="-25" dirty="0">
                <a:solidFill>
                  <a:srgbClr val="FFFFFF"/>
                </a:solidFill>
                <a:latin typeface="Adobe Garamond Pro" panose="02020502060506020403" pitchFamily="18" charset="0"/>
                <a:cs typeface="Garamond"/>
              </a:rPr>
              <a:t> </a:t>
            </a:r>
            <a:r>
              <a:rPr sz="3600" dirty="0">
                <a:solidFill>
                  <a:srgbClr val="FFFFFF"/>
                </a:solidFill>
                <a:latin typeface="Adobe Garamond Pro" panose="02020502060506020403" pitchFamily="18" charset="0"/>
                <a:cs typeface="Garamond"/>
              </a:rPr>
              <a:t>5:8)</a:t>
            </a:r>
            <a:endParaRPr sz="3600" dirty="0">
              <a:latin typeface="Adobe Garamond Pro" panose="02020502060506020403" pitchFamily="18" charset="0"/>
              <a:cs typeface="Garamond"/>
            </a:endParaRPr>
          </a:p>
          <a:p>
            <a:pPr marL="756285" marR="1913889" indent="-743585">
              <a:lnSpc>
                <a:spcPts val="3890"/>
              </a:lnSpc>
              <a:spcBef>
                <a:spcPts val="1005"/>
              </a:spcBef>
              <a:buAutoNum type="arabicPeriod"/>
              <a:tabLst>
                <a:tab pos="756285" algn="l"/>
                <a:tab pos="756920" algn="l"/>
              </a:tabLst>
            </a:pPr>
            <a:r>
              <a:rPr sz="3600" spc="-5" dirty="0">
                <a:solidFill>
                  <a:srgbClr val="FFFFFF"/>
                </a:solidFill>
                <a:latin typeface="Adobe Garamond Pro" panose="02020502060506020403" pitchFamily="18" charset="0"/>
                <a:cs typeface="Garamond"/>
              </a:rPr>
              <a:t>Nuestra </a:t>
            </a:r>
            <a:r>
              <a:rPr sz="3600" i="1" spc="-5" dirty="0">
                <a:solidFill>
                  <a:srgbClr val="C2920B"/>
                </a:solidFill>
                <a:latin typeface="Adobe Garamond Pro" panose="02020502060506020403" pitchFamily="18" charset="0"/>
                <a:cs typeface="Garamond"/>
              </a:rPr>
              <a:t>respuesta </a:t>
            </a:r>
            <a:r>
              <a:rPr sz="3600" dirty="0">
                <a:solidFill>
                  <a:srgbClr val="FFFFFF"/>
                </a:solidFill>
                <a:latin typeface="Adobe Garamond Pro" panose="02020502060506020403" pitchFamily="18" charset="0"/>
                <a:cs typeface="Garamond"/>
              </a:rPr>
              <a:t>de </a:t>
            </a:r>
            <a:r>
              <a:rPr sz="3600" spc="-15" dirty="0">
                <a:solidFill>
                  <a:srgbClr val="FFFFFF"/>
                </a:solidFill>
                <a:latin typeface="Adobe Garamond Pro" panose="02020502060506020403" pitchFamily="18" charset="0"/>
                <a:cs typeface="Garamond"/>
              </a:rPr>
              <a:t>aceptar </a:t>
            </a:r>
            <a:r>
              <a:rPr sz="3600" dirty="0">
                <a:solidFill>
                  <a:srgbClr val="FFFFFF"/>
                </a:solidFill>
                <a:latin typeface="Adobe Garamond Pro" panose="02020502060506020403" pitchFamily="18" charset="0"/>
                <a:cs typeface="Garamond"/>
              </a:rPr>
              <a:t>a </a:t>
            </a:r>
            <a:r>
              <a:rPr sz="3600" spc="-15" dirty="0">
                <a:solidFill>
                  <a:srgbClr val="FFFFFF"/>
                </a:solidFill>
                <a:latin typeface="Adobe Garamond Pro" panose="02020502060506020403" pitchFamily="18" charset="0"/>
                <a:cs typeface="Garamond"/>
              </a:rPr>
              <a:t>Jesús </a:t>
            </a:r>
            <a:r>
              <a:rPr sz="3600" spc="-10" dirty="0">
                <a:solidFill>
                  <a:srgbClr val="FFFFFF"/>
                </a:solidFill>
                <a:latin typeface="Adobe Garamond Pro" panose="02020502060506020403" pitchFamily="18" charset="0"/>
                <a:cs typeface="Garamond"/>
              </a:rPr>
              <a:t>nos  lleva </a:t>
            </a:r>
            <a:r>
              <a:rPr sz="3600" dirty="0">
                <a:solidFill>
                  <a:srgbClr val="FFFFFF"/>
                </a:solidFill>
                <a:latin typeface="Adobe Garamond Pro" panose="02020502060506020403" pitchFamily="18" charset="0"/>
                <a:cs typeface="Garamond"/>
              </a:rPr>
              <a:t>a </a:t>
            </a:r>
            <a:r>
              <a:rPr sz="3600" spc="-10" dirty="0">
                <a:solidFill>
                  <a:srgbClr val="FFFFFF"/>
                </a:solidFill>
                <a:latin typeface="Adobe Garamond Pro" panose="02020502060506020403" pitchFamily="18" charset="0"/>
                <a:cs typeface="Garamond"/>
              </a:rPr>
              <a:t>la vida eterna. </a:t>
            </a:r>
            <a:r>
              <a:rPr sz="3600" dirty="0">
                <a:solidFill>
                  <a:srgbClr val="FFFFFF"/>
                </a:solidFill>
                <a:latin typeface="Adobe Garamond Pro" panose="02020502060506020403" pitchFamily="18" charset="0"/>
                <a:cs typeface="Garamond"/>
              </a:rPr>
              <a:t>(Apocalipsis</a:t>
            </a:r>
            <a:r>
              <a:rPr sz="3600" spc="-200" dirty="0">
                <a:solidFill>
                  <a:srgbClr val="FFFFFF"/>
                </a:solidFill>
                <a:latin typeface="Adobe Garamond Pro" panose="02020502060506020403" pitchFamily="18" charset="0"/>
                <a:cs typeface="Garamond"/>
              </a:rPr>
              <a:t> </a:t>
            </a:r>
            <a:r>
              <a:rPr sz="3600" dirty="0">
                <a:solidFill>
                  <a:srgbClr val="FFFFFF"/>
                </a:solidFill>
                <a:latin typeface="Adobe Garamond Pro" panose="02020502060506020403" pitchFamily="18" charset="0"/>
                <a:cs typeface="Garamond"/>
              </a:rPr>
              <a:t>3:20)</a:t>
            </a:r>
            <a:endParaRPr sz="3600" dirty="0">
              <a:latin typeface="Adobe Garamond Pro" panose="02020502060506020403" pitchFamily="18" charset="0"/>
              <a:cs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a:p>
        </p:txBody>
      </p:sp>
      <p:sp>
        <p:nvSpPr>
          <p:cNvPr id="3" name="object 3"/>
          <p:cNvSpPr txBox="1">
            <a:spLocks noGrp="1"/>
          </p:cNvSpPr>
          <p:nvPr>
            <p:ph type="title"/>
          </p:nvPr>
        </p:nvSpPr>
        <p:spPr>
          <a:xfrm>
            <a:off x="1044954" y="694435"/>
            <a:ext cx="3831846" cy="843821"/>
          </a:xfrm>
          <a:prstGeom prst="rect">
            <a:avLst/>
          </a:prstGeom>
        </p:spPr>
        <p:txBody>
          <a:bodyPr vert="horz" wrap="square" lIns="0" tIns="12700" rIns="0" bIns="0" rtlCol="0">
            <a:spAutoFit/>
          </a:bodyPr>
          <a:lstStyle/>
          <a:p>
            <a:pPr marL="12700">
              <a:lnSpc>
                <a:spcPct val="100000"/>
              </a:lnSpc>
              <a:spcBef>
                <a:spcPts val="100"/>
              </a:spcBef>
            </a:pPr>
            <a:r>
              <a:rPr b="1" spc="85" dirty="0">
                <a:latin typeface="Playfair Display" panose="00000500000000000000" pitchFamily="2" charset="0"/>
              </a:rPr>
              <a:t>Pausa </a:t>
            </a:r>
            <a:r>
              <a:rPr b="1" dirty="0">
                <a:latin typeface="Playfair Display" panose="00000500000000000000" pitchFamily="2" charset="0"/>
              </a:rPr>
              <a:t>y</a:t>
            </a:r>
            <a:r>
              <a:rPr b="1" spc="335" dirty="0">
                <a:latin typeface="Playfair Display" panose="00000500000000000000" pitchFamily="2" charset="0"/>
              </a:rPr>
              <a:t> </a:t>
            </a:r>
            <a:r>
              <a:rPr b="1" spc="65" dirty="0">
                <a:latin typeface="Playfair Display" panose="00000500000000000000" pitchFamily="2" charset="0"/>
              </a:rPr>
              <a:t>ora</a:t>
            </a:r>
          </a:p>
        </p:txBody>
      </p:sp>
      <p:sp>
        <p:nvSpPr>
          <p:cNvPr id="4" name="object 4"/>
          <p:cNvSpPr txBox="1"/>
          <p:nvPr/>
        </p:nvSpPr>
        <p:spPr>
          <a:xfrm>
            <a:off x="1061567" y="1998979"/>
            <a:ext cx="9013190" cy="1088760"/>
          </a:xfrm>
          <a:prstGeom prst="rect">
            <a:avLst/>
          </a:prstGeom>
        </p:spPr>
        <p:txBody>
          <a:bodyPr vert="horz" wrap="square" lIns="0" tIns="74295" rIns="0" bIns="0" rtlCol="0">
            <a:spAutoFit/>
          </a:bodyPr>
          <a:lstStyle/>
          <a:p>
            <a:pPr marL="12700" marR="5080">
              <a:lnSpc>
                <a:spcPts val="3890"/>
              </a:lnSpc>
              <a:spcBef>
                <a:spcPts val="585"/>
              </a:spcBef>
            </a:pPr>
            <a:r>
              <a:rPr sz="3600" spc="60" dirty="0">
                <a:solidFill>
                  <a:srgbClr val="FFFFFF"/>
                </a:solidFill>
                <a:latin typeface="Adobe Garamond Pro" panose="02020502060506020403" pitchFamily="18" charset="0"/>
                <a:cs typeface="Garamond"/>
              </a:rPr>
              <a:t>…por </a:t>
            </a:r>
            <a:r>
              <a:rPr sz="3600" spc="-5" dirty="0">
                <a:solidFill>
                  <a:srgbClr val="FFFFFF"/>
                </a:solidFill>
                <a:latin typeface="Adobe Garamond Pro" panose="02020502060506020403" pitchFamily="18" charset="0"/>
                <a:cs typeface="Garamond"/>
              </a:rPr>
              <a:t>alguien </a:t>
            </a:r>
            <a:r>
              <a:rPr sz="3600" dirty="0">
                <a:solidFill>
                  <a:srgbClr val="FFFFFF"/>
                </a:solidFill>
                <a:latin typeface="Adobe Garamond Pro" panose="02020502060506020403" pitchFamily="18" charset="0"/>
                <a:cs typeface="Garamond"/>
              </a:rPr>
              <a:t>que </a:t>
            </a:r>
            <a:r>
              <a:rPr sz="3600" spc="-5" dirty="0">
                <a:solidFill>
                  <a:srgbClr val="FFFFFF"/>
                </a:solidFill>
                <a:latin typeface="Adobe Garamond Pro" panose="02020502060506020403" pitchFamily="18" charset="0"/>
                <a:cs typeface="Garamond"/>
              </a:rPr>
              <a:t>te vino </a:t>
            </a:r>
            <a:r>
              <a:rPr sz="3600" dirty="0">
                <a:solidFill>
                  <a:srgbClr val="FFFFFF"/>
                </a:solidFill>
                <a:latin typeface="Adobe Garamond Pro" panose="02020502060506020403" pitchFamily="18" charset="0"/>
                <a:cs typeface="Garamond"/>
              </a:rPr>
              <a:t>a la </a:t>
            </a:r>
            <a:r>
              <a:rPr sz="3600" spc="-5" dirty="0">
                <a:solidFill>
                  <a:srgbClr val="FFFFFF"/>
                </a:solidFill>
                <a:latin typeface="Adobe Garamond Pro" panose="02020502060506020403" pitchFamily="18" charset="0"/>
                <a:cs typeface="Garamond"/>
              </a:rPr>
              <a:t>mente mientras </a:t>
            </a:r>
            <a:r>
              <a:rPr sz="3600" dirty="0">
                <a:solidFill>
                  <a:srgbClr val="FFFFFF"/>
                </a:solidFill>
                <a:latin typeface="Adobe Garamond Pro" panose="02020502060506020403" pitchFamily="18" charset="0"/>
                <a:cs typeface="Garamond"/>
              </a:rPr>
              <a:t>leías  </a:t>
            </a:r>
            <a:r>
              <a:rPr sz="3600" spc="-5" dirty="0">
                <a:solidFill>
                  <a:srgbClr val="FFFFFF"/>
                </a:solidFill>
                <a:latin typeface="Adobe Garamond Pro" panose="02020502060506020403" pitchFamily="18" charset="0"/>
                <a:cs typeface="Garamond"/>
              </a:rPr>
              <a:t>los niveles </a:t>
            </a:r>
            <a:r>
              <a:rPr sz="3600" dirty="0">
                <a:solidFill>
                  <a:srgbClr val="FFFFFF"/>
                </a:solidFill>
                <a:latin typeface="Adobe Garamond Pro" panose="02020502060506020403" pitchFamily="18" charset="0"/>
                <a:cs typeface="Garamond"/>
              </a:rPr>
              <a:t>del lado</a:t>
            </a:r>
            <a:r>
              <a:rPr sz="3600" spc="-10" dirty="0">
                <a:solidFill>
                  <a:srgbClr val="FFFFFF"/>
                </a:solidFill>
                <a:latin typeface="Adobe Garamond Pro" panose="02020502060506020403" pitchFamily="18" charset="0"/>
                <a:cs typeface="Garamond"/>
              </a:rPr>
              <a:t> </a:t>
            </a:r>
            <a:r>
              <a:rPr sz="3600" spc="-5" dirty="0">
                <a:solidFill>
                  <a:srgbClr val="FFFFFF"/>
                </a:solidFill>
                <a:latin typeface="Adobe Garamond Pro" panose="02020502060506020403" pitchFamily="18" charset="0"/>
                <a:cs typeface="Garamond"/>
              </a:rPr>
              <a:t>izquierdo.</a:t>
            </a:r>
            <a:endParaRPr sz="3600" dirty="0">
              <a:latin typeface="Adobe Garamond Pro" panose="02020502060506020403" pitchFamily="18" charset="0"/>
              <a:cs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A21B6F-11B2-41C3-947C-A4B9B250096F}"/>
              </a:ext>
            </a:extLst>
          </p:cNvPr>
          <p:cNvPicPr>
            <a:picLocks noChangeAspect="1"/>
          </p:cNvPicPr>
          <p:nvPr/>
        </p:nvPicPr>
        <p:blipFill>
          <a:blip r:embed="rId3"/>
          <a:stretch>
            <a:fillRect/>
          </a:stretch>
        </p:blipFill>
        <p:spPr>
          <a:xfrm>
            <a:off x="4470526" y="538162"/>
            <a:ext cx="6867525" cy="5781675"/>
          </a:xfrm>
          <a:prstGeom prst="rect">
            <a:avLst/>
          </a:prstGeom>
        </p:spPr>
      </p:pic>
      <p:sp>
        <p:nvSpPr>
          <p:cNvPr id="2" name="object 2"/>
          <p:cNvSpPr/>
          <p:nvPr/>
        </p:nvSpPr>
        <p:spPr>
          <a:xfrm>
            <a:off x="0" y="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3" name="object 3"/>
          <p:cNvSpPr txBox="1">
            <a:spLocks noGrp="1"/>
          </p:cNvSpPr>
          <p:nvPr>
            <p:ph type="title"/>
          </p:nvPr>
        </p:nvSpPr>
        <p:spPr>
          <a:xfrm>
            <a:off x="410972" y="718820"/>
            <a:ext cx="3747770" cy="1232535"/>
          </a:xfrm>
          <a:prstGeom prst="rect">
            <a:avLst/>
          </a:prstGeom>
        </p:spPr>
        <p:txBody>
          <a:bodyPr vert="horz" wrap="square" lIns="0" tIns="12700" rIns="0" bIns="0" rtlCol="0">
            <a:spAutoFit/>
          </a:bodyPr>
          <a:lstStyle/>
          <a:p>
            <a:pPr marL="12700" marR="5080">
              <a:lnSpc>
                <a:spcPct val="110000"/>
              </a:lnSpc>
              <a:spcBef>
                <a:spcPts val="100"/>
              </a:spcBef>
            </a:pPr>
            <a:r>
              <a:rPr sz="3600" dirty="0">
                <a:solidFill>
                  <a:srgbClr val="3D3D3D"/>
                </a:solidFill>
                <a:latin typeface="Garamond"/>
                <a:cs typeface="Garamond"/>
              </a:rPr>
              <a:t>Lado </a:t>
            </a:r>
            <a:r>
              <a:rPr sz="3600" spc="-5" dirty="0">
                <a:solidFill>
                  <a:srgbClr val="3D3D3D"/>
                </a:solidFill>
                <a:latin typeface="Garamond"/>
                <a:cs typeface="Garamond"/>
              </a:rPr>
              <a:t>Derecho </a:t>
            </a:r>
            <a:r>
              <a:rPr sz="3600" dirty="0">
                <a:solidFill>
                  <a:srgbClr val="3D3D3D"/>
                </a:solidFill>
                <a:latin typeface="Garamond"/>
                <a:cs typeface="Garamond"/>
              </a:rPr>
              <a:t>de</a:t>
            </a:r>
            <a:r>
              <a:rPr sz="3600" spc="-60" dirty="0">
                <a:solidFill>
                  <a:srgbClr val="3D3D3D"/>
                </a:solidFill>
                <a:latin typeface="Garamond"/>
                <a:cs typeface="Garamond"/>
              </a:rPr>
              <a:t> </a:t>
            </a:r>
            <a:r>
              <a:rPr sz="3600" spc="-5" dirty="0">
                <a:solidFill>
                  <a:srgbClr val="3D3D3D"/>
                </a:solidFill>
                <a:latin typeface="Garamond"/>
                <a:cs typeface="Garamond"/>
              </a:rPr>
              <a:t>los  Niveles</a:t>
            </a:r>
            <a:endParaRPr sz="3600">
              <a:latin typeface="Garamond"/>
              <a:cs typeface="Garamond"/>
            </a:endParaRPr>
          </a:p>
        </p:txBody>
      </p:sp>
      <p:sp>
        <p:nvSpPr>
          <p:cNvPr id="4" name="object 4"/>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6" name="object 6"/>
          <p:cNvSpPr txBox="1"/>
          <p:nvPr/>
        </p:nvSpPr>
        <p:spPr>
          <a:xfrm>
            <a:off x="4739132" y="2078227"/>
            <a:ext cx="1845310" cy="2536825"/>
          </a:xfrm>
          <a:prstGeom prst="rect">
            <a:avLst/>
          </a:prstGeom>
        </p:spPr>
        <p:txBody>
          <a:bodyPr vert="horz" wrap="square" lIns="0" tIns="5715" rIns="0" bIns="0" rtlCol="0">
            <a:spAutoFit/>
          </a:bodyPr>
          <a:lstStyle/>
          <a:p>
            <a:pPr marL="12700" marR="40640">
              <a:lnSpc>
                <a:spcPct val="101800"/>
              </a:lnSpc>
              <a:spcBef>
                <a:spcPts val="45"/>
              </a:spcBef>
            </a:pPr>
            <a:r>
              <a:rPr sz="2200" b="1" spc="-5" dirty="0">
                <a:solidFill>
                  <a:srgbClr val="5F6B7B"/>
                </a:solidFill>
                <a:latin typeface="Calibri"/>
                <a:cs typeface="Calibri"/>
              </a:rPr>
              <a:t>Comenzando</a:t>
            </a:r>
            <a:r>
              <a:rPr sz="2200" b="1" spc="-65" dirty="0">
                <a:solidFill>
                  <a:srgbClr val="5F6B7B"/>
                </a:solidFill>
                <a:latin typeface="Calibri"/>
                <a:cs typeface="Calibri"/>
              </a:rPr>
              <a:t> </a:t>
            </a:r>
            <a:r>
              <a:rPr sz="2200" b="1" spc="-5" dirty="0">
                <a:solidFill>
                  <a:srgbClr val="5F6B7B"/>
                </a:solidFill>
                <a:latin typeface="Calibri"/>
                <a:cs typeface="Calibri"/>
              </a:rPr>
              <a:t>la  Disciplina</a:t>
            </a:r>
            <a:endParaRPr sz="2200">
              <a:latin typeface="Calibri"/>
              <a:cs typeface="Calibri"/>
            </a:endParaRPr>
          </a:p>
          <a:p>
            <a:pPr marL="12700" marR="5080">
              <a:lnSpc>
                <a:spcPct val="97700"/>
              </a:lnSpc>
              <a:spcBef>
                <a:spcPts val="1320"/>
              </a:spcBef>
            </a:pPr>
            <a:r>
              <a:rPr sz="1600" spc="-10" dirty="0">
                <a:latin typeface="Cambria"/>
                <a:cs typeface="Cambria"/>
              </a:rPr>
              <a:t>Una </a:t>
            </a:r>
            <a:r>
              <a:rPr sz="1600" spc="-5" dirty="0">
                <a:latin typeface="Cambria"/>
                <a:cs typeface="Cambria"/>
              </a:rPr>
              <a:t>persona decidió  comprometerse con  Jesús alejándose del  pecado y hace el  sacrificio para crecer  personalmente,  viviendo con</a:t>
            </a:r>
            <a:r>
              <a:rPr sz="1600" spc="-30" dirty="0">
                <a:latin typeface="Cambria"/>
                <a:cs typeface="Cambria"/>
              </a:rPr>
              <a:t> </a:t>
            </a:r>
            <a:r>
              <a:rPr sz="1600" spc="-5" dirty="0">
                <a:latin typeface="Cambria"/>
                <a:cs typeface="Cambria"/>
              </a:rPr>
              <a:t>hábitos</a:t>
            </a:r>
            <a:endParaRPr sz="1600">
              <a:latin typeface="Cambria"/>
              <a:cs typeface="Cambria"/>
            </a:endParaRPr>
          </a:p>
        </p:txBody>
      </p:sp>
      <p:sp>
        <p:nvSpPr>
          <p:cNvPr id="7" name="object 7"/>
          <p:cNvSpPr txBox="1"/>
          <p:nvPr/>
        </p:nvSpPr>
        <p:spPr>
          <a:xfrm>
            <a:off x="7032752" y="2078227"/>
            <a:ext cx="1743075" cy="2774315"/>
          </a:xfrm>
          <a:prstGeom prst="rect">
            <a:avLst/>
          </a:prstGeom>
        </p:spPr>
        <p:txBody>
          <a:bodyPr vert="horz" wrap="square" lIns="0" tIns="5715" rIns="0" bIns="0" rtlCol="0">
            <a:spAutoFit/>
          </a:bodyPr>
          <a:lstStyle/>
          <a:p>
            <a:pPr marL="12700" marR="252729">
              <a:lnSpc>
                <a:spcPct val="101800"/>
              </a:lnSpc>
              <a:spcBef>
                <a:spcPts val="45"/>
              </a:spcBef>
            </a:pPr>
            <a:r>
              <a:rPr sz="2200" b="1" spc="-5" dirty="0">
                <a:solidFill>
                  <a:srgbClr val="5F6B7B"/>
                </a:solidFill>
                <a:latin typeface="Calibri"/>
                <a:cs typeface="Calibri"/>
              </a:rPr>
              <a:t>Disciplina</a:t>
            </a:r>
            <a:r>
              <a:rPr sz="2200" b="1" spc="-65" dirty="0">
                <a:solidFill>
                  <a:srgbClr val="5F6B7B"/>
                </a:solidFill>
                <a:latin typeface="Calibri"/>
                <a:cs typeface="Calibri"/>
              </a:rPr>
              <a:t> </a:t>
            </a:r>
            <a:r>
              <a:rPr sz="2200" b="1" spc="-5" dirty="0">
                <a:solidFill>
                  <a:srgbClr val="5F6B7B"/>
                </a:solidFill>
                <a:latin typeface="Calibri"/>
                <a:cs typeface="Calibri"/>
              </a:rPr>
              <a:t>de  </a:t>
            </a:r>
            <a:r>
              <a:rPr sz="2200" b="1" spc="-10" dirty="0">
                <a:solidFill>
                  <a:srgbClr val="5F6B7B"/>
                </a:solidFill>
                <a:latin typeface="Calibri"/>
                <a:cs typeface="Calibri"/>
              </a:rPr>
              <a:t>Misionarios</a:t>
            </a:r>
            <a:endParaRPr sz="2200">
              <a:latin typeface="Calibri"/>
              <a:cs typeface="Calibri"/>
            </a:endParaRPr>
          </a:p>
          <a:p>
            <a:pPr marL="12700" marR="5080">
              <a:lnSpc>
                <a:spcPct val="97700"/>
              </a:lnSpc>
              <a:spcBef>
                <a:spcPts val="1320"/>
              </a:spcBef>
            </a:pPr>
            <a:r>
              <a:rPr sz="1600" spc="-10" dirty="0">
                <a:latin typeface="Cambria"/>
                <a:cs typeface="Cambria"/>
              </a:rPr>
              <a:t>Una </a:t>
            </a:r>
            <a:r>
              <a:rPr sz="1600" spc="-5" dirty="0">
                <a:latin typeface="Cambria"/>
                <a:cs typeface="Cambria"/>
              </a:rPr>
              <a:t>persona </a:t>
            </a:r>
            <a:r>
              <a:rPr sz="1600" spc="-10" dirty="0">
                <a:latin typeface="Cambria"/>
                <a:cs typeface="Cambria"/>
              </a:rPr>
              <a:t>que  </a:t>
            </a:r>
            <a:r>
              <a:rPr sz="1600" spc="-5" dirty="0">
                <a:latin typeface="Cambria"/>
                <a:cs typeface="Cambria"/>
              </a:rPr>
              <a:t>tomó la decisión de  responder  personalmente a </a:t>
            </a:r>
            <a:r>
              <a:rPr sz="1600" dirty="0">
                <a:latin typeface="Cambria"/>
                <a:cs typeface="Cambria"/>
              </a:rPr>
              <a:t>la  </a:t>
            </a:r>
            <a:r>
              <a:rPr sz="1600" spc="-5" dirty="0">
                <a:latin typeface="Cambria"/>
                <a:cs typeface="Cambria"/>
              </a:rPr>
              <a:t>llamada de formar  parte en la iglesia al  compartir la buena  nueva.</a:t>
            </a:r>
            <a:endParaRPr sz="1600">
              <a:latin typeface="Cambria"/>
              <a:cs typeface="Cambria"/>
            </a:endParaRPr>
          </a:p>
        </p:txBody>
      </p:sp>
      <p:sp>
        <p:nvSpPr>
          <p:cNvPr id="8" name="object 8"/>
          <p:cNvSpPr txBox="1"/>
          <p:nvPr/>
        </p:nvSpPr>
        <p:spPr>
          <a:xfrm>
            <a:off x="9311131" y="2078227"/>
            <a:ext cx="1840230" cy="2774315"/>
          </a:xfrm>
          <a:prstGeom prst="rect">
            <a:avLst/>
          </a:prstGeom>
        </p:spPr>
        <p:txBody>
          <a:bodyPr vert="horz" wrap="square" lIns="0" tIns="5715" rIns="0" bIns="0" rtlCol="0">
            <a:spAutoFit/>
          </a:bodyPr>
          <a:lstStyle/>
          <a:p>
            <a:pPr marL="12700" marR="430530">
              <a:lnSpc>
                <a:spcPct val="101800"/>
              </a:lnSpc>
              <a:spcBef>
                <a:spcPts val="45"/>
              </a:spcBef>
            </a:pPr>
            <a:r>
              <a:rPr sz="2200" b="1" spc="-5" dirty="0">
                <a:solidFill>
                  <a:srgbClr val="5F6B7B"/>
                </a:solidFill>
                <a:latin typeface="Calibri"/>
                <a:cs typeface="Calibri"/>
              </a:rPr>
              <a:t>Disciplina  </a:t>
            </a:r>
            <a:r>
              <a:rPr sz="2200" b="1" spc="-10" dirty="0">
                <a:solidFill>
                  <a:srgbClr val="5F6B7B"/>
                </a:solidFill>
                <a:latin typeface="Calibri"/>
                <a:cs typeface="Calibri"/>
              </a:rPr>
              <a:t>Pr</a:t>
            </a:r>
            <a:r>
              <a:rPr sz="2200" b="1" spc="-15" dirty="0">
                <a:solidFill>
                  <a:srgbClr val="5F6B7B"/>
                </a:solidFill>
                <a:latin typeface="Calibri"/>
                <a:cs typeface="Calibri"/>
              </a:rPr>
              <a:t>o</a:t>
            </a:r>
            <a:r>
              <a:rPr sz="2200" b="1" spc="-5" dirty="0">
                <a:solidFill>
                  <a:srgbClr val="5F6B7B"/>
                </a:solidFill>
                <a:latin typeface="Calibri"/>
                <a:cs typeface="Calibri"/>
              </a:rPr>
              <a:t>li</a:t>
            </a:r>
            <a:r>
              <a:rPr sz="2200" b="1" spc="0" dirty="0">
                <a:solidFill>
                  <a:srgbClr val="5F6B7B"/>
                </a:solidFill>
                <a:latin typeface="Calibri"/>
                <a:cs typeface="Calibri"/>
              </a:rPr>
              <a:t>f</a:t>
            </a:r>
            <a:r>
              <a:rPr sz="2200" b="1" spc="-10" dirty="0">
                <a:solidFill>
                  <a:srgbClr val="5F6B7B"/>
                </a:solidFill>
                <a:latin typeface="Calibri"/>
                <a:cs typeface="Calibri"/>
              </a:rPr>
              <a:t>er</a:t>
            </a:r>
            <a:r>
              <a:rPr sz="2200" b="1" dirty="0">
                <a:solidFill>
                  <a:srgbClr val="5F6B7B"/>
                </a:solidFill>
                <a:latin typeface="Calibri"/>
                <a:cs typeface="Calibri"/>
              </a:rPr>
              <a:t>a</a:t>
            </a:r>
            <a:r>
              <a:rPr sz="2200" b="1" spc="-10" dirty="0">
                <a:solidFill>
                  <a:srgbClr val="5F6B7B"/>
                </a:solidFill>
                <a:latin typeface="Calibri"/>
                <a:cs typeface="Calibri"/>
              </a:rPr>
              <a:t>n</a:t>
            </a:r>
            <a:r>
              <a:rPr sz="2200" b="1" dirty="0">
                <a:solidFill>
                  <a:srgbClr val="5F6B7B"/>
                </a:solidFill>
                <a:latin typeface="Calibri"/>
                <a:cs typeface="Calibri"/>
              </a:rPr>
              <a:t>t</a:t>
            </a:r>
            <a:r>
              <a:rPr sz="2200" b="1" spc="-5" dirty="0">
                <a:solidFill>
                  <a:srgbClr val="5F6B7B"/>
                </a:solidFill>
                <a:latin typeface="Calibri"/>
                <a:cs typeface="Calibri"/>
              </a:rPr>
              <a:t>e</a:t>
            </a:r>
            <a:endParaRPr sz="2200">
              <a:latin typeface="Calibri"/>
              <a:cs typeface="Calibri"/>
            </a:endParaRPr>
          </a:p>
          <a:p>
            <a:pPr marL="12700" marR="5080">
              <a:lnSpc>
                <a:spcPct val="97700"/>
              </a:lnSpc>
              <a:spcBef>
                <a:spcPts val="1320"/>
              </a:spcBef>
            </a:pPr>
            <a:r>
              <a:rPr sz="1600" spc="-10" dirty="0">
                <a:latin typeface="Cambria"/>
                <a:cs typeface="Cambria"/>
              </a:rPr>
              <a:t>Una </a:t>
            </a:r>
            <a:r>
              <a:rPr sz="1600" spc="-5" dirty="0">
                <a:latin typeface="Cambria"/>
                <a:cs typeface="Cambria"/>
              </a:rPr>
              <a:t>persona  completamente  equipada con </a:t>
            </a:r>
            <a:r>
              <a:rPr sz="1600" spc="-10" dirty="0">
                <a:latin typeface="Cambria"/>
                <a:cs typeface="Cambria"/>
              </a:rPr>
              <a:t>la  </a:t>
            </a:r>
            <a:r>
              <a:rPr sz="1600" spc="-5" dirty="0">
                <a:latin typeface="Cambria"/>
                <a:cs typeface="Cambria"/>
              </a:rPr>
              <a:t>misión católica y </a:t>
            </a:r>
            <a:r>
              <a:rPr sz="1600" spc="-10" dirty="0">
                <a:latin typeface="Cambria"/>
                <a:cs typeface="Cambria"/>
              </a:rPr>
              <a:t>que  </a:t>
            </a:r>
            <a:r>
              <a:rPr sz="1600" spc="-5" dirty="0">
                <a:latin typeface="Cambria"/>
                <a:cs typeface="Cambria"/>
              </a:rPr>
              <a:t>hace el sacrificio de  ayudar a otros en su  crecimiento  espiritual.</a:t>
            </a:r>
            <a:endParaRPr sz="1600">
              <a:latin typeface="Cambria"/>
              <a:cs typeface="Cambria"/>
            </a:endParaRPr>
          </a:p>
        </p:txBody>
      </p:sp>
      <p:sp>
        <p:nvSpPr>
          <p:cNvPr id="9" name="object 9"/>
          <p:cNvSpPr txBox="1"/>
          <p:nvPr/>
        </p:nvSpPr>
        <p:spPr>
          <a:xfrm>
            <a:off x="4851908" y="5696203"/>
            <a:ext cx="181356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Disposición:</a:t>
            </a:r>
            <a:r>
              <a:rPr sz="1800" b="1" spc="-40" dirty="0">
                <a:latin typeface="Calibri"/>
                <a:cs typeface="Calibri"/>
              </a:rPr>
              <a:t> </a:t>
            </a:r>
            <a:r>
              <a:rPr sz="1800" b="1" spc="-5" dirty="0">
                <a:solidFill>
                  <a:srgbClr val="50B86D"/>
                </a:solidFill>
                <a:latin typeface="Calibri"/>
                <a:cs typeface="Calibri"/>
              </a:rPr>
              <a:t>Activa</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AB899F0A-FD3B-49C2-B72F-2DBD8DA34722}"/>
              </a:ext>
            </a:extLst>
          </p:cNvPr>
          <p:cNvSpPr txBox="1">
            <a:spLocks/>
          </p:cNvSpPr>
          <p:nvPr/>
        </p:nvSpPr>
        <p:spPr>
          <a:xfrm>
            <a:off x="1723707" y="1899094"/>
            <a:ext cx="8744585" cy="3059812"/>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9900" b="1" kern="0" spc="55">
                <a:solidFill>
                  <a:srgbClr val="C2930C"/>
                </a:solidFill>
                <a:latin typeface="Muli" panose="00000500000000000000" pitchFamily="2" charset="0"/>
              </a:rPr>
              <a:t>Tiempo </a:t>
            </a:r>
            <a:r>
              <a:rPr lang="en-US" sz="9900" b="1" kern="0" spc="30">
                <a:solidFill>
                  <a:srgbClr val="C2930C"/>
                </a:solidFill>
                <a:latin typeface="Muli" panose="00000500000000000000" pitchFamily="2" charset="0"/>
              </a:rPr>
              <a:t>de</a:t>
            </a:r>
            <a:r>
              <a:rPr lang="en-US" sz="9900" b="1" kern="0" spc="215">
                <a:solidFill>
                  <a:srgbClr val="C2930C"/>
                </a:solidFill>
                <a:latin typeface="Muli" panose="00000500000000000000" pitchFamily="2" charset="0"/>
              </a:rPr>
              <a:t> </a:t>
            </a:r>
            <a:r>
              <a:rPr lang="en-US" sz="9900" b="1" kern="0" spc="65">
                <a:solidFill>
                  <a:srgbClr val="C2930C"/>
                </a:solidFill>
                <a:latin typeface="Muli" panose="00000500000000000000" pitchFamily="2" charset="0"/>
              </a:rPr>
              <a:t>Jugar</a:t>
            </a:r>
            <a:endParaRPr lang="en-US" sz="9900" kern="0" dirty="0">
              <a:solidFill>
                <a:srgbClr val="C2930C"/>
              </a:solidFill>
              <a:latin typeface="Muli" panose="000005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a:p>
        </p:txBody>
      </p:sp>
      <p:sp>
        <p:nvSpPr>
          <p:cNvPr id="3" name="object 3"/>
          <p:cNvSpPr txBox="1">
            <a:spLocks noGrp="1"/>
          </p:cNvSpPr>
          <p:nvPr>
            <p:ph type="title"/>
          </p:nvPr>
        </p:nvSpPr>
        <p:spPr>
          <a:xfrm>
            <a:off x="1044954" y="694435"/>
            <a:ext cx="4746245" cy="843821"/>
          </a:xfrm>
          <a:prstGeom prst="rect">
            <a:avLst/>
          </a:prstGeom>
        </p:spPr>
        <p:txBody>
          <a:bodyPr vert="horz" wrap="square" lIns="0" tIns="12700" rIns="0" bIns="0" rtlCol="0">
            <a:spAutoFit/>
          </a:bodyPr>
          <a:lstStyle/>
          <a:p>
            <a:pPr marL="12700">
              <a:lnSpc>
                <a:spcPct val="100000"/>
              </a:lnSpc>
              <a:spcBef>
                <a:spcPts val="100"/>
              </a:spcBef>
            </a:pPr>
            <a:r>
              <a:rPr b="1" spc="65" dirty="0">
                <a:latin typeface="Playfair Display" panose="00000500000000000000" pitchFamily="2" charset="0"/>
              </a:rPr>
              <a:t>Instrucciones</a:t>
            </a:r>
          </a:p>
        </p:txBody>
      </p:sp>
      <p:sp>
        <p:nvSpPr>
          <p:cNvPr id="4" name="object 4"/>
          <p:cNvSpPr txBox="1"/>
          <p:nvPr/>
        </p:nvSpPr>
        <p:spPr>
          <a:xfrm>
            <a:off x="1060196" y="1998979"/>
            <a:ext cx="9437370" cy="3697807"/>
          </a:xfrm>
          <a:prstGeom prst="rect">
            <a:avLst/>
          </a:prstGeom>
        </p:spPr>
        <p:txBody>
          <a:bodyPr vert="horz" wrap="square" lIns="0" tIns="74295" rIns="0" bIns="0" rtlCol="0">
            <a:spAutoFit/>
          </a:bodyPr>
          <a:lstStyle/>
          <a:p>
            <a:pPr marL="13970" marR="722630">
              <a:lnSpc>
                <a:spcPts val="3890"/>
              </a:lnSpc>
              <a:spcBef>
                <a:spcPts val="585"/>
              </a:spcBef>
            </a:pPr>
            <a:r>
              <a:rPr sz="3600" spc="-5" dirty="0">
                <a:solidFill>
                  <a:srgbClr val="FFFFFF"/>
                </a:solidFill>
                <a:latin typeface="Adobe Garamond Pro" panose="02020502060506020403" pitchFamily="18" charset="0"/>
                <a:cs typeface="Garamond"/>
              </a:rPr>
              <a:t>Usando </a:t>
            </a:r>
            <a:r>
              <a:rPr sz="3600" dirty="0">
                <a:solidFill>
                  <a:srgbClr val="FFFFFF"/>
                </a:solidFill>
                <a:latin typeface="Adobe Garamond Pro" panose="02020502060506020403" pitchFamily="18" charset="0"/>
                <a:cs typeface="Garamond"/>
              </a:rPr>
              <a:t>la </a:t>
            </a:r>
            <a:r>
              <a:rPr sz="3600" spc="-5" dirty="0">
                <a:solidFill>
                  <a:srgbClr val="FFFFFF"/>
                </a:solidFill>
                <a:latin typeface="Adobe Garamond Pro" panose="02020502060506020403" pitchFamily="18" charset="0"/>
                <a:cs typeface="Garamond"/>
              </a:rPr>
              <a:t>página </a:t>
            </a:r>
            <a:r>
              <a:rPr sz="3600" dirty="0">
                <a:solidFill>
                  <a:srgbClr val="FFFFFF"/>
                </a:solidFill>
                <a:latin typeface="Adobe Garamond Pro" panose="02020502060506020403" pitchFamily="18" charset="0"/>
                <a:cs typeface="Garamond"/>
              </a:rPr>
              <a:t>de </a:t>
            </a:r>
            <a:r>
              <a:rPr sz="3600" spc="-5" dirty="0">
                <a:solidFill>
                  <a:srgbClr val="FFFFFF"/>
                </a:solidFill>
                <a:latin typeface="Adobe Garamond Pro" panose="02020502060506020403" pitchFamily="18" charset="0"/>
                <a:cs typeface="Garamond"/>
              </a:rPr>
              <a:t>Personas </a:t>
            </a:r>
            <a:r>
              <a:rPr sz="3600" dirty="0">
                <a:solidFill>
                  <a:srgbClr val="FFFFFF"/>
                </a:solidFill>
                <a:latin typeface="Adobe Garamond Pro" panose="02020502060506020403" pitchFamily="18" charset="0"/>
                <a:cs typeface="Garamond"/>
              </a:rPr>
              <a:t>del Lado </a:t>
            </a:r>
            <a:r>
              <a:rPr sz="3600" spc="-5" dirty="0">
                <a:solidFill>
                  <a:srgbClr val="FFFFFF"/>
                </a:solidFill>
                <a:latin typeface="Adobe Garamond Pro" panose="02020502060506020403" pitchFamily="18" charset="0"/>
                <a:cs typeface="Garamond"/>
              </a:rPr>
              <a:t>Derecho:  De discípulo principiante </a:t>
            </a:r>
            <a:r>
              <a:rPr sz="3600" dirty="0">
                <a:solidFill>
                  <a:srgbClr val="FFFFFF"/>
                </a:solidFill>
                <a:latin typeface="Adobe Garamond Pro" panose="02020502060506020403" pitchFamily="18" charset="0"/>
                <a:cs typeface="Garamond"/>
              </a:rPr>
              <a:t>a </a:t>
            </a:r>
            <a:r>
              <a:rPr sz="3600" spc="-5" dirty="0">
                <a:solidFill>
                  <a:srgbClr val="FFFFFF"/>
                </a:solidFill>
                <a:latin typeface="Adobe Garamond Pro" panose="02020502060506020403" pitchFamily="18" charset="0"/>
                <a:cs typeface="Garamond"/>
              </a:rPr>
              <a:t>discípulo</a:t>
            </a:r>
            <a:r>
              <a:rPr sz="3600" spc="0" dirty="0">
                <a:solidFill>
                  <a:srgbClr val="FFFFFF"/>
                </a:solidFill>
                <a:latin typeface="Adobe Garamond Pro" panose="02020502060506020403" pitchFamily="18" charset="0"/>
                <a:cs typeface="Garamond"/>
              </a:rPr>
              <a:t> </a:t>
            </a:r>
            <a:r>
              <a:rPr sz="3600" spc="-5" dirty="0">
                <a:solidFill>
                  <a:srgbClr val="FFFFFF"/>
                </a:solidFill>
                <a:latin typeface="Adobe Garamond Pro" panose="02020502060506020403" pitchFamily="18" charset="0"/>
                <a:cs typeface="Garamond"/>
              </a:rPr>
              <a:t>avanzado:</a:t>
            </a:r>
            <a:endParaRPr sz="3600" dirty="0">
              <a:latin typeface="Adobe Garamond Pro" panose="02020502060506020403" pitchFamily="18" charset="0"/>
              <a:cs typeface="Garamond"/>
            </a:endParaRPr>
          </a:p>
          <a:p>
            <a:pPr>
              <a:lnSpc>
                <a:spcPct val="100000"/>
              </a:lnSpc>
              <a:spcBef>
                <a:spcPts val="55"/>
              </a:spcBef>
            </a:pPr>
            <a:endParaRPr sz="3600" dirty="0">
              <a:latin typeface="Adobe Garamond Pro" panose="02020502060506020403" pitchFamily="18" charset="0"/>
              <a:cs typeface="Times New Roman"/>
            </a:endParaRPr>
          </a:p>
          <a:p>
            <a:pPr marL="757555" marR="5080" indent="-744855">
              <a:lnSpc>
                <a:spcPts val="4040"/>
              </a:lnSpc>
              <a:buAutoNum type="arabicPeriod"/>
              <a:tabLst>
                <a:tab pos="757555" algn="l"/>
                <a:tab pos="758190" algn="l"/>
              </a:tabLst>
            </a:pPr>
            <a:r>
              <a:rPr sz="3600" dirty="0">
                <a:solidFill>
                  <a:srgbClr val="FFFFFF"/>
                </a:solidFill>
                <a:latin typeface="Adobe Garamond Pro" panose="02020502060506020403" pitchFamily="18" charset="0"/>
                <a:cs typeface="Garamond"/>
              </a:rPr>
              <a:t>Por </a:t>
            </a:r>
            <a:r>
              <a:rPr sz="3600" spc="-5" dirty="0">
                <a:solidFill>
                  <a:srgbClr val="FFFFFF"/>
                </a:solidFill>
                <a:latin typeface="Adobe Garamond Pro" panose="02020502060506020403" pitchFamily="18" charset="0"/>
                <a:cs typeface="Garamond"/>
              </a:rPr>
              <a:t>turnos, </a:t>
            </a:r>
            <a:r>
              <a:rPr sz="3600" dirty="0">
                <a:solidFill>
                  <a:srgbClr val="FFFFFF"/>
                </a:solidFill>
                <a:latin typeface="Adobe Garamond Pro" panose="02020502060506020403" pitchFamily="18" charset="0"/>
                <a:cs typeface="Garamond"/>
              </a:rPr>
              <a:t>lean en </a:t>
            </a:r>
            <a:r>
              <a:rPr sz="3600" spc="-5" dirty="0">
                <a:solidFill>
                  <a:srgbClr val="FFFFFF"/>
                </a:solidFill>
                <a:latin typeface="Adobe Garamond Pro" panose="02020502060506020403" pitchFamily="18" charset="0"/>
                <a:cs typeface="Garamond"/>
              </a:rPr>
              <a:t>voz alta </a:t>
            </a:r>
            <a:r>
              <a:rPr sz="3600" dirty="0">
                <a:solidFill>
                  <a:srgbClr val="FFFFFF"/>
                </a:solidFill>
                <a:latin typeface="Adobe Garamond Pro" panose="02020502060506020403" pitchFamily="18" charset="0"/>
                <a:cs typeface="Garamond"/>
              </a:rPr>
              <a:t>a </a:t>
            </a:r>
            <a:r>
              <a:rPr sz="3600" spc="-5" dirty="0">
                <a:solidFill>
                  <a:srgbClr val="FFFFFF"/>
                </a:solidFill>
                <a:latin typeface="Adobe Garamond Pro" panose="02020502060506020403" pitchFamily="18" charset="0"/>
                <a:cs typeface="Garamond"/>
              </a:rPr>
              <a:t>los adultos </a:t>
            </a:r>
            <a:r>
              <a:rPr sz="3600" dirty="0">
                <a:solidFill>
                  <a:srgbClr val="FFFFFF"/>
                </a:solidFill>
                <a:latin typeface="Adobe Garamond Pro" panose="02020502060506020403" pitchFamily="18" charset="0"/>
                <a:cs typeface="Garamond"/>
              </a:rPr>
              <a:t>del lado  derecho.</a:t>
            </a:r>
            <a:endParaRPr sz="3600" dirty="0">
              <a:latin typeface="Adobe Garamond Pro" panose="02020502060506020403" pitchFamily="18" charset="0"/>
              <a:cs typeface="Garamond"/>
            </a:endParaRPr>
          </a:p>
          <a:p>
            <a:pPr marL="757555" indent="-744855">
              <a:lnSpc>
                <a:spcPts val="3835"/>
              </a:lnSpc>
              <a:buAutoNum type="arabicPeriod"/>
              <a:tabLst>
                <a:tab pos="757555" algn="l"/>
                <a:tab pos="758190" algn="l"/>
              </a:tabLst>
            </a:pPr>
            <a:r>
              <a:rPr sz="3600" spc="-5" dirty="0">
                <a:solidFill>
                  <a:srgbClr val="FFFFFF"/>
                </a:solidFill>
                <a:latin typeface="Adobe Garamond Pro" panose="02020502060506020403" pitchFamily="18" charset="0"/>
                <a:cs typeface="Garamond"/>
              </a:rPr>
              <a:t>Discutir </a:t>
            </a:r>
            <a:r>
              <a:rPr sz="3600" dirty="0">
                <a:solidFill>
                  <a:srgbClr val="FFFFFF"/>
                </a:solidFill>
                <a:latin typeface="Adobe Garamond Pro" panose="02020502060506020403" pitchFamily="18" charset="0"/>
                <a:cs typeface="Garamond"/>
              </a:rPr>
              <a:t>en </a:t>
            </a:r>
            <a:r>
              <a:rPr sz="3600" spc="-5" dirty="0">
                <a:solidFill>
                  <a:srgbClr val="FFFFFF"/>
                </a:solidFill>
                <a:latin typeface="Adobe Garamond Pro" panose="02020502060506020403" pitchFamily="18" charset="0"/>
                <a:cs typeface="Garamond"/>
              </a:rPr>
              <a:t>grupo </a:t>
            </a:r>
            <a:r>
              <a:rPr sz="3600" dirty="0">
                <a:solidFill>
                  <a:srgbClr val="FFFFFF"/>
                </a:solidFill>
                <a:latin typeface="Adobe Garamond Pro" panose="02020502060506020403" pitchFamily="18" charset="0"/>
                <a:cs typeface="Garamond"/>
              </a:rPr>
              <a:t>dónde </a:t>
            </a:r>
            <a:r>
              <a:rPr sz="3600" spc="-5" dirty="0">
                <a:solidFill>
                  <a:srgbClr val="FFFFFF"/>
                </a:solidFill>
                <a:latin typeface="Adobe Garamond Pro" panose="02020502060506020403" pitchFamily="18" charset="0"/>
                <a:cs typeface="Garamond"/>
              </a:rPr>
              <a:t>colocarlos </a:t>
            </a:r>
            <a:r>
              <a:rPr sz="3600" dirty="0">
                <a:solidFill>
                  <a:srgbClr val="FFFFFF"/>
                </a:solidFill>
                <a:latin typeface="Adobe Garamond Pro" panose="02020502060506020403" pitchFamily="18" charset="0"/>
                <a:cs typeface="Garamond"/>
              </a:rPr>
              <a:t>en el</a:t>
            </a:r>
            <a:r>
              <a:rPr sz="3600" spc="-25" dirty="0">
                <a:solidFill>
                  <a:srgbClr val="FFFFFF"/>
                </a:solidFill>
                <a:latin typeface="Adobe Garamond Pro" panose="02020502060506020403" pitchFamily="18" charset="0"/>
                <a:cs typeface="Garamond"/>
              </a:rPr>
              <a:t> </a:t>
            </a:r>
            <a:r>
              <a:rPr sz="3600" spc="-5" dirty="0">
                <a:solidFill>
                  <a:srgbClr val="FFFFFF"/>
                </a:solidFill>
                <a:latin typeface="Adobe Garamond Pro" panose="02020502060506020403" pitchFamily="18" charset="0"/>
                <a:cs typeface="Garamond"/>
              </a:rPr>
              <a:t>mapa.</a:t>
            </a:r>
            <a:endParaRPr sz="3600" dirty="0">
              <a:latin typeface="Adobe Garamond Pro" panose="02020502060506020403" pitchFamily="18" charset="0"/>
              <a:cs typeface="Garamond"/>
            </a:endParaRPr>
          </a:p>
          <a:p>
            <a:pPr marL="757555" indent="-744855">
              <a:lnSpc>
                <a:spcPts val="4180"/>
              </a:lnSpc>
              <a:buAutoNum type="arabicPeriod"/>
              <a:tabLst>
                <a:tab pos="757555" algn="l"/>
                <a:tab pos="758190" algn="l"/>
              </a:tabLst>
            </a:pPr>
            <a:r>
              <a:rPr sz="3600" spc="-5" dirty="0">
                <a:solidFill>
                  <a:srgbClr val="FFFFFF"/>
                </a:solidFill>
                <a:latin typeface="Adobe Garamond Pro" panose="02020502060506020403" pitchFamily="18" charset="0"/>
                <a:cs typeface="Garamond"/>
              </a:rPr>
              <a:t>Escriban </a:t>
            </a:r>
            <a:r>
              <a:rPr sz="3600" dirty="0">
                <a:solidFill>
                  <a:srgbClr val="FFFFFF"/>
                </a:solidFill>
                <a:latin typeface="Adobe Garamond Pro" panose="02020502060506020403" pitchFamily="18" charset="0"/>
                <a:cs typeface="Garamond"/>
              </a:rPr>
              <a:t>el </a:t>
            </a:r>
            <a:r>
              <a:rPr sz="3600" spc="-5" dirty="0">
                <a:solidFill>
                  <a:srgbClr val="FFFFFF"/>
                </a:solidFill>
                <a:latin typeface="Adobe Garamond Pro" panose="02020502060506020403" pitchFamily="18" charset="0"/>
                <a:cs typeface="Garamond"/>
              </a:rPr>
              <a:t>nombre </a:t>
            </a:r>
            <a:r>
              <a:rPr sz="3600" dirty="0">
                <a:solidFill>
                  <a:srgbClr val="FFFFFF"/>
                </a:solidFill>
                <a:latin typeface="Adobe Garamond Pro" panose="02020502060506020403" pitchFamily="18" charset="0"/>
                <a:cs typeface="Garamond"/>
              </a:rPr>
              <a:t>de la </a:t>
            </a:r>
            <a:r>
              <a:rPr sz="3600" spc="-5" dirty="0">
                <a:solidFill>
                  <a:srgbClr val="FFFFFF"/>
                </a:solidFill>
                <a:latin typeface="Adobe Garamond Pro" panose="02020502060506020403" pitchFamily="18" charset="0"/>
                <a:cs typeface="Garamond"/>
              </a:rPr>
              <a:t>persona </a:t>
            </a:r>
            <a:r>
              <a:rPr sz="3600" dirty="0">
                <a:solidFill>
                  <a:srgbClr val="FFFFFF"/>
                </a:solidFill>
                <a:latin typeface="Adobe Garamond Pro" panose="02020502060506020403" pitchFamily="18" charset="0"/>
                <a:cs typeface="Garamond"/>
              </a:rPr>
              <a:t>en un</a:t>
            </a:r>
            <a:r>
              <a:rPr sz="3600" spc="-15" dirty="0">
                <a:solidFill>
                  <a:srgbClr val="FFFFFF"/>
                </a:solidFill>
                <a:latin typeface="Adobe Garamond Pro" panose="02020502060506020403" pitchFamily="18" charset="0"/>
                <a:cs typeface="Garamond"/>
              </a:rPr>
              <a:t> </a:t>
            </a:r>
            <a:r>
              <a:rPr sz="3600" spc="-5" dirty="0">
                <a:solidFill>
                  <a:srgbClr val="FFFFFF"/>
                </a:solidFill>
                <a:latin typeface="Adobe Garamond Pro" panose="02020502060506020403" pitchFamily="18" charset="0"/>
                <a:cs typeface="Garamond"/>
              </a:rPr>
              <a:t>nivel.</a:t>
            </a:r>
            <a:endParaRPr sz="3600" dirty="0">
              <a:latin typeface="Adobe Garamond Pro" panose="02020502060506020403" pitchFamily="18" charset="0"/>
              <a:cs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3427" y="2090420"/>
            <a:ext cx="1420495" cy="72771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53979C"/>
                </a:solidFill>
                <a:latin typeface="Calibri"/>
                <a:cs typeface="Calibri"/>
              </a:rPr>
              <a:t>Discípulo</a:t>
            </a:r>
            <a:endParaRPr sz="2400">
              <a:latin typeface="Calibri"/>
              <a:cs typeface="Calibri"/>
            </a:endParaRPr>
          </a:p>
          <a:p>
            <a:pPr marL="12700">
              <a:lnSpc>
                <a:spcPct val="100000"/>
              </a:lnSpc>
              <a:spcBef>
                <a:spcPts val="5"/>
              </a:spcBef>
            </a:pPr>
            <a:r>
              <a:rPr sz="2200" b="1" spc="-5" dirty="0">
                <a:solidFill>
                  <a:srgbClr val="53979C"/>
                </a:solidFill>
                <a:latin typeface="Calibri"/>
                <a:cs typeface="Calibri"/>
              </a:rPr>
              <a:t>Principiante</a:t>
            </a:r>
            <a:endParaRPr sz="2200">
              <a:latin typeface="Calibri"/>
              <a:cs typeface="Calibri"/>
            </a:endParaRPr>
          </a:p>
        </p:txBody>
      </p:sp>
      <p:sp>
        <p:nvSpPr>
          <p:cNvPr id="3" name="object 3"/>
          <p:cNvSpPr txBox="1"/>
          <p:nvPr/>
        </p:nvSpPr>
        <p:spPr>
          <a:xfrm>
            <a:off x="5212966" y="2088907"/>
            <a:ext cx="1530350" cy="876935"/>
          </a:xfrm>
          <a:prstGeom prst="rect">
            <a:avLst/>
          </a:prstGeom>
        </p:spPr>
        <p:txBody>
          <a:bodyPr vert="horz" wrap="square" lIns="0" tIns="27305" rIns="0" bIns="0" rtlCol="0">
            <a:spAutoFit/>
          </a:bodyPr>
          <a:lstStyle/>
          <a:p>
            <a:pPr marL="12700" marR="5080">
              <a:lnSpc>
                <a:spcPts val="3350"/>
              </a:lnSpc>
              <a:spcBef>
                <a:spcPts val="215"/>
              </a:spcBef>
            </a:pPr>
            <a:r>
              <a:rPr sz="2800" b="1" spc="-5" dirty="0">
                <a:solidFill>
                  <a:srgbClr val="53979C"/>
                </a:solidFill>
                <a:latin typeface="Calibri"/>
                <a:cs typeface="Calibri"/>
              </a:rPr>
              <a:t>Discípulo  M</a:t>
            </a:r>
            <a:r>
              <a:rPr sz="2800" b="1" spc="-10" dirty="0">
                <a:solidFill>
                  <a:srgbClr val="53979C"/>
                </a:solidFill>
                <a:latin typeface="Calibri"/>
                <a:cs typeface="Calibri"/>
              </a:rPr>
              <a:t>i</a:t>
            </a:r>
            <a:r>
              <a:rPr sz="2800" b="1" spc="-5" dirty="0">
                <a:solidFill>
                  <a:srgbClr val="53979C"/>
                </a:solidFill>
                <a:latin typeface="Calibri"/>
                <a:cs typeface="Calibri"/>
              </a:rPr>
              <a:t>s</a:t>
            </a:r>
            <a:r>
              <a:rPr sz="2800" b="1" spc="-10" dirty="0">
                <a:solidFill>
                  <a:srgbClr val="53979C"/>
                </a:solidFill>
                <a:latin typeface="Calibri"/>
                <a:cs typeface="Calibri"/>
              </a:rPr>
              <a:t>io</a:t>
            </a:r>
            <a:r>
              <a:rPr sz="2800" b="1" spc="0" dirty="0">
                <a:solidFill>
                  <a:srgbClr val="53979C"/>
                </a:solidFill>
                <a:latin typeface="Calibri"/>
                <a:cs typeface="Calibri"/>
              </a:rPr>
              <a:t>n</a:t>
            </a:r>
            <a:r>
              <a:rPr sz="2800" b="1" spc="-10" dirty="0">
                <a:solidFill>
                  <a:srgbClr val="53979C"/>
                </a:solidFill>
                <a:latin typeface="Calibri"/>
                <a:cs typeface="Calibri"/>
              </a:rPr>
              <a:t>e</a:t>
            </a:r>
            <a:r>
              <a:rPr sz="2800" b="1" spc="-5" dirty="0">
                <a:solidFill>
                  <a:srgbClr val="53979C"/>
                </a:solidFill>
                <a:latin typeface="Calibri"/>
                <a:cs typeface="Calibri"/>
              </a:rPr>
              <a:t>ro</a:t>
            </a:r>
            <a:endParaRPr sz="2800">
              <a:latin typeface="Calibri"/>
              <a:cs typeface="Calibri"/>
            </a:endParaRPr>
          </a:p>
        </p:txBody>
      </p:sp>
      <p:sp>
        <p:nvSpPr>
          <p:cNvPr id="4" name="object 4"/>
          <p:cNvSpPr txBox="1"/>
          <p:nvPr/>
        </p:nvSpPr>
        <p:spPr>
          <a:xfrm>
            <a:off x="8940367" y="2088907"/>
            <a:ext cx="1471295" cy="876935"/>
          </a:xfrm>
          <a:prstGeom prst="rect">
            <a:avLst/>
          </a:prstGeom>
        </p:spPr>
        <p:txBody>
          <a:bodyPr vert="horz" wrap="square" lIns="0" tIns="27305" rIns="0" bIns="0" rtlCol="0">
            <a:spAutoFit/>
          </a:bodyPr>
          <a:lstStyle/>
          <a:p>
            <a:pPr marL="12700" marR="5080" indent="18415">
              <a:lnSpc>
                <a:spcPts val="3350"/>
              </a:lnSpc>
              <a:spcBef>
                <a:spcPts val="215"/>
              </a:spcBef>
            </a:pPr>
            <a:r>
              <a:rPr sz="2800" b="1" spc="-10" dirty="0">
                <a:solidFill>
                  <a:srgbClr val="53979C"/>
                </a:solidFill>
                <a:latin typeface="Calibri"/>
                <a:cs typeface="Calibri"/>
              </a:rPr>
              <a:t>Discípulo  Av</a:t>
            </a:r>
            <a:r>
              <a:rPr sz="2800" b="1" spc="-5" dirty="0">
                <a:solidFill>
                  <a:srgbClr val="53979C"/>
                </a:solidFill>
                <a:latin typeface="Calibri"/>
                <a:cs typeface="Calibri"/>
              </a:rPr>
              <a:t>a</a:t>
            </a:r>
            <a:r>
              <a:rPr sz="2800" b="1" spc="-10" dirty="0">
                <a:solidFill>
                  <a:srgbClr val="53979C"/>
                </a:solidFill>
                <a:latin typeface="Calibri"/>
                <a:cs typeface="Calibri"/>
              </a:rPr>
              <a:t>n</a:t>
            </a:r>
            <a:r>
              <a:rPr sz="2800" b="1" spc="-5" dirty="0">
                <a:solidFill>
                  <a:srgbClr val="53979C"/>
                </a:solidFill>
                <a:latin typeface="Calibri"/>
                <a:cs typeface="Calibri"/>
              </a:rPr>
              <a:t>z</a:t>
            </a:r>
            <a:r>
              <a:rPr sz="2800" b="1" spc="-20" dirty="0">
                <a:solidFill>
                  <a:srgbClr val="53979C"/>
                </a:solidFill>
                <a:latin typeface="Calibri"/>
                <a:cs typeface="Calibri"/>
              </a:rPr>
              <a:t>a</a:t>
            </a:r>
            <a:r>
              <a:rPr sz="2800" b="1" spc="-10" dirty="0">
                <a:solidFill>
                  <a:srgbClr val="53979C"/>
                </a:solidFill>
                <a:latin typeface="Calibri"/>
                <a:cs typeface="Calibri"/>
              </a:rPr>
              <a:t>d</a:t>
            </a:r>
            <a:r>
              <a:rPr sz="2800" b="1" spc="-5" dirty="0">
                <a:solidFill>
                  <a:srgbClr val="53979C"/>
                </a:solidFill>
                <a:latin typeface="Calibri"/>
                <a:cs typeface="Calibri"/>
              </a:rPr>
              <a:t>o</a:t>
            </a:r>
            <a:endParaRPr sz="2800">
              <a:latin typeface="Calibri"/>
              <a:cs typeface="Calibri"/>
            </a:endParaRPr>
          </a:p>
        </p:txBody>
      </p:sp>
      <p:sp>
        <p:nvSpPr>
          <p:cNvPr id="5" name="object 5"/>
          <p:cNvSpPr/>
          <p:nvPr/>
        </p:nvSpPr>
        <p:spPr>
          <a:xfrm>
            <a:off x="1517650" y="884237"/>
            <a:ext cx="1902460" cy="118988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044440" y="871727"/>
            <a:ext cx="1901148" cy="11897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613140" y="884237"/>
            <a:ext cx="1907316" cy="1189926"/>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1696720" y="3428009"/>
            <a:ext cx="1515110" cy="922019"/>
          </a:xfrm>
          <a:prstGeom prst="rect">
            <a:avLst/>
          </a:prstGeom>
          <a:ln w="57150">
            <a:solidFill>
              <a:srgbClr val="53979C"/>
            </a:solidFill>
          </a:ln>
        </p:spPr>
        <p:txBody>
          <a:bodyPr vert="horz" wrap="square" lIns="0" tIns="170815" rIns="0" bIns="0" rtlCol="0">
            <a:spAutoFit/>
          </a:bodyPr>
          <a:lstStyle/>
          <a:p>
            <a:pPr marL="327025">
              <a:lnSpc>
                <a:spcPct val="100000"/>
              </a:lnSpc>
              <a:spcBef>
                <a:spcPts val="1345"/>
              </a:spcBef>
            </a:pPr>
            <a:r>
              <a:rPr sz="2800" spc="-5" dirty="0">
                <a:latin typeface="Garamond"/>
                <a:cs typeface="Garamond"/>
              </a:rPr>
              <a:t>Adam</a:t>
            </a:r>
            <a:endParaRPr sz="2800">
              <a:latin typeface="Garamond"/>
              <a:cs typeface="Garamond"/>
            </a:endParaRPr>
          </a:p>
        </p:txBody>
      </p:sp>
      <p:sp>
        <p:nvSpPr>
          <p:cNvPr id="9" name="object 9"/>
          <p:cNvSpPr txBox="1"/>
          <p:nvPr/>
        </p:nvSpPr>
        <p:spPr>
          <a:xfrm>
            <a:off x="5212079" y="3447059"/>
            <a:ext cx="1516380" cy="923925"/>
          </a:xfrm>
          <a:prstGeom prst="rect">
            <a:avLst/>
          </a:prstGeom>
          <a:ln w="57150">
            <a:solidFill>
              <a:srgbClr val="53979C"/>
            </a:solidFill>
          </a:ln>
        </p:spPr>
        <p:txBody>
          <a:bodyPr vert="horz" wrap="square" lIns="0" tIns="171450" rIns="0" bIns="0" rtlCol="0">
            <a:spAutoFit/>
          </a:bodyPr>
          <a:lstStyle/>
          <a:p>
            <a:pPr marL="493395">
              <a:lnSpc>
                <a:spcPct val="100000"/>
              </a:lnSpc>
              <a:spcBef>
                <a:spcPts val="1350"/>
              </a:spcBef>
            </a:pPr>
            <a:r>
              <a:rPr sz="2800" spc="-5" dirty="0">
                <a:latin typeface="Garamond"/>
                <a:cs typeface="Garamond"/>
              </a:rPr>
              <a:t>Nic</a:t>
            </a:r>
            <a:endParaRPr sz="2800">
              <a:latin typeface="Garamond"/>
              <a:cs typeface="Garamond"/>
            </a:endParaRPr>
          </a:p>
        </p:txBody>
      </p:sp>
      <p:sp>
        <p:nvSpPr>
          <p:cNvPr id="10" name="object 10"/>
          <p:cNvSpPr txBox="1"/>
          <p:nvPr/>
        </p:nvSpPr>
        <p:spPr>
          <a:xfrm>
            <a:off x="8730615" y="3316884"/>
            <a:ext cx="1515110" cy="923290"/>
          </a:xfrm>
          <a:prstGeom prst="rect">
            <a:avLst/>
          </a:prstGeom>
          <a:ln w="57150">
            <a:solidFill>
              <a:srgbClr val="53979C"/>
            </a:solidFill>
          </a:ln>
        </p:spPr>
        <p:txBody>
          <a:bodyPr vert="horz" wrap="square" lIns="0" tIns="170815" rIns="0" bIns="0" rtlCol="0">
            <a:spAutoFit/>
          </a:bodyPr>
          <a:lstStyle/>
          <a:p>
            <a:pPr marL="384175">
              <a:lnSpc>
                <a:spcPct val="100000"/>
              </a:lnSpc>
              <a:spcBef>
                <a:spcPts val="1345"/>
              </a:spcBef>
            </a:pPr>
            <a:r>
              <a:rPr sz="2800" spc="-5" dirty="0">
                <a:latin typeface="Garamond"/>
                <a:cs typeface="Garamond"/>
              </a:rPr>
              <a:t>Evan</a:t>
            </a:r>
            <a:endParaRPr sz="2800">
              <a:latin typeface="Garamond"/>
              <a:cs typeface="Garamond"/>
            </a:endParaRPr>
          </a:p>
        </p:txBody>
      </p:sp>
      <p:sp>
        <p:nvSpPr>
          <p:cNvPr id="11" name="object 11"/>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12" name="object 12"/>
          <p:cNvSpPr txBox="1"/>
          <p:nvPr/>
        </p:nvSpPr>
        <p:spPr>
          <a:xfrm>
            <a:off x="8744584" y="5349240"/>
            <a:ext cx="1516380" cy="923925"/>
          </a:xfrm>
          <a:prstGeom prst="rect">
            <a:avLst/>
          </a:prstGeom>
          <a:ln w="57150">
            <a:solidFill>
              <a:srgbClr val="53979C"/>
            </a:solidFill>
          </a:ln>
        </p:spPr>
        <p:txBody>
          <a:bodyPr vert="horz" wrap="square" lIns="0" tIns="172720" rIns="0" bIns="0" rtlCol="0">
            <a:spAutoFit/>
          </a:bodyPr>
          <a:lstStyle/>
          <a:p>
            <a:pPr marL="469265">
              <a:lnSpc>
                <a:spcPct val="100000"/>
              </a:lnSpc>
              <a:spcBef>
                <a:spcPts val="1360"/>
              </a:spcBef>
            </a:pPr>
            <a:r>
              <a:rPr sz="2800" spc="30" dirty="0">
                <a:latin typeface="Garamond"/>
                <a:cs typeface="Garamond"/>
              </a:rPr>
              <a:t>Ana</a:t>
            </a:r>
            <a:endParaRPr sz="2800">
              <a:latin typeface="Garamond"/>
              <a:cs typeface="Garamond"/>
            </a:endParaRPr>
          </a:p>
        </p:txBody>
      </p:sp>
      <p:sp>
        <p:nvSpPr>
          <p:cNvPr id="13" name="object 13"/>
          <p:cNvSpPr txBox="1"/>
          <p:nvPr/>
        </p:nvSpPr>
        <p:spPr>
          <a:xfrm>
            <a:off x="5250179" y="4652645"/>
            <a:ext cx="1516380" cy="923925"/>
          </a:xfrm>
          <a:prstGeom prst="rect">
            <a:avLst/>
          </a:prstGeom>
          <a:ln w="57150">
            <a:solidFill>
              <a:srgbClr val="53979C"/>
            </a:solidFill>
          </a:ln>
        </p:spPr>
        <p:txBody>
          <a:bodyPr vert="horz" wrap="square" lIns="0" tIns="173355" rIns="0" bIns="0" rtlCol="0">
            <a:spAutoFit/>
          </a:bodyPr>
          <a:lstStyle/>
          <a:p>
            <a:pPr marL="306070">
              <a:lnSpc>
                <a:spcPct val="100000"/>
              </a:lnSpc>
              <a:spcBef>
                <a:spcPts val="1365"/>
              </a:spcBef>
            </a:pPr>
            <a:r>
              <a:rPr sz="2800" spc="-5" dirty="0">
                <a:latin typeface="Garamond"/>
                <a:cs typeface="Garamond"/>
              </a:rPr>
              <a:t>Teresa</a:t>
            </a:r>
            <a:endParaRPr sz="2800">
              <a:latin typeface="Garamond"/>
              <a:cs typeface="Garamond"/>
            </a:endParaRPr>
          </a:p>
        </p:txBody>
      </p:sp>
      <p:sp>
        <p:nvSpPr>
          <p:cNvPr id="14" name="object 14"/>
          <p:cNvSpPr txBox="1"/>
          <p:nvPr/>
        </p:nvSpPr>
        <p:spPr>
          <a:xfrm>
            <a:off x="1676400" y="4603750"/>
            <a:ext cx="1515110" cy="923925"/>
          </a:xfrm>
          <a:prstGeom prst="rect">
            <a:avLst/>
          </a:prstGeom>
          <a:ln w="57150">
            <a:solidFill>
              <a:srgbClr val="53979C"/>
            </a:solidFill>
          </a:ln>
        </p:spPr>
        <p:txBody>
          <a:bodyPr vert="horz" wrap="square" lIns="0" tIns="173355" rIns="0" bIns="0" rtlCol="0">
            <a:spAutoFit/>
          </a:bodyPr>
          <a:lstStyle/>
          <a:p>
            <a:pPr marL="466090">
              <a:lnSpc>
                <a:spcPct val="100000"/>
              </a:lnSpc>
              <a:spcBef>
                <a:spcPts val="1365"/>
              </a:spcBef>
            </a:pPr>
            <a:r>
              <a:rPr sz="2800" spc="30" dirty="0">
                <a:latin typeface="Garamond"/>
                <a:cs typeface="Garamond"/>
              </a:rPr>
              <a:t>Jose</a:t>
            </a:r>
            <a:endParaRPr sz="2800">
              <a:latin typeface="Garamond"/>
              <a:cs typeface="Garamond"/>
            </a:endParaRPr>
          </a:p>
        </p:txBody>
      </p:sp>
      <p:sp>
        <p:nvSpPr>
          <p:cNvPr id="15" name="object 15"/>
          <p:cNvSpPr txBox="1"/>
          <p:nvPr/>
        </p:nvSpPr>
        <p:spPr>
          <a:xfrm>
            <a:off x="8730615" y="4239793"/>
            <a:ext cx="1515110" cy="925194"/>
          </a:xfrm>
          <a:prstGeom prst="rect">
            <a:avLst/>
          </a:prstGeom>
          <a:ln w="57150">
            <a:solidFill>
              <a:srgbClr val="53979C"/>
            </a:solidFill>
          </a:ln>
        </p:spPr>
        <p:txBody>
          <a:bodyPr vert="horz" wrap="square" lIns="0" tIns="172720" rIns="0" bIns="0" rtlCol="0">
            <a:spAutoFit/>
          </a:bodyPr>
          <a:lstStyle/>
          <a:p>
            <a:pPr marL="367030">
              <a:lnSpc>
                <a:spcPct val="100000"/>
              </a:lnSpc>
              <a:spcBef>
                <a:spcPts val="1360"/>
              </a:spcBef>
            </a:pPr>
            <a:r>
              <a:rPr sz="2800" spc="25" dirty="0">
                <a:latin typeface="Garamond"/>
                <a:cs typeface="Garamond"/>
              </a:rPr>
              <a:t>Sonja</a:t>
            </a:r>
            <a:endParaRPr sz="2800">
              <a:latin typeface="Garamond"/>
              <a:cs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893300" y="1176019"/>
            <a:ext cx="1909445" cy="214503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2920B"/>
                </a:solidFill>
                <a:latin typeface="Calibri"/>
                <a:cs typeface="Calibri"/>
              </a:rPr>
              <a:t>Lucas 5:</a:t>
            </a:r>
            <a:r>
              <a:rPr sz="2800" b="1" spc="-160" dirty="0">
                <a:solidFill>
                  <a:srgbClr val="C2920B"/>
                </a:solidFill>
                <a:latin typeface="Calibri"/>
                <a:cs typeface="Calibri"/>
              </a:rPr>
              <a:t> </a:t>
            </a:r>
            <a:r>
              <a:rPr sz="2800" b="1" spc="-5" dirty="0">
                <a:solidFill>
                  <a:srgbClr val="C2920B"/>
                </a:solidFill>
                <a:latin typeface="Calibri"/>
                <a:cs typeface="Calibri"/>
              </a:rPr>
              <a:t>1-11</a:t>
            </a:r>
            <a:endParaRPr sz="2800" dirty="0">
              <a:latin typeface="Calibri"/>
              <a:cs typeface="Calibri"/>
            </a:endParaRPr>
          </a:p>
          <a:p>
            <a:pPr>
              <a:lnSpc>
                <a:spcPct val="100000"/>
              </a:lnSpc>
              <a:spcBef>
                <a:spcPts val="30"/>
              </a:spcBef>
            </a:pPr>
            <a:endParaRPr sz="2850" dirty="0">
              <a:latin typeface="Times New Roman"/>
              <a:cs typeface="Times New Roman"/>
            </a:endParaRPr>
          </a:p>
          <a:p>
            <a:pPr marL="12700" marR="215900" indent="-635">
              <a:lnSpc>
                <a:spcPct val="99400"/>
              </a:lnSpc>
            </a:pPr>
            <a:r>
              <a:rPr sz="2800" b="1" spc="-5" dirty="0">
                <a:solidFill>
                  <a:srgbClr val="C2920B"/>
                </a:solidFill>
                <a:latin typeface="Calibri"/>
                <a:cs typeface="Calibri"/>
              </a:rPr>
              <a:t>Jes</a:t>
            </a:r>
            <a:r>
              <a:rPr sz="2800" b="1" spc="-5" dirty="0">
                <a:solidFill>
                  <a:srgbClr val="C2920B"/>
                </a:solidFill>
                <a:latin typeface="Garamond"/>
                <a:cs typeface="Garamond"/>
              </a:rPr>
              <a:t>ú</a:t>
            </a:r>
            <a:r>
              <a:rPr sz="2800" b="1" spc="-5" dirty="0">
                <a:solidFill>
                  <a:srgbClr val="C2920B"/>
                </a:solidFill>
                <a:latin typeface="Calibri"/>
                <a:cs typeface="Calibri"/>
              </a:rPr>
              <a:t>s</a:t>
            </a:r>
            <a:r>
              <a:rPr sz="2800" b="1" spc="-70" dirty="0">
                <a:solidFill>
                  <a:srgbClr val="C2920B"/>
                </a:solidFill>
                <a:latin typeface="Calibri"/>
                <a:cs typeface="Calibri"/>
              </a:rPr>
              <a:t> </a:t>
            </a:r>
            <a:r>
              <a:rPr sz="2800" b="1" spc="-5" dirty="0">
                <a:solidFill>
                  <a:srgbClr val="C2920B"/>
                </a:solidFill>
                <a:latin typeface="Calibri"/>
                <a:cs typeface="Calibri"/>
              </a:rPr>
              <a:t>llama  a sus  disc</a:t>
            </a:r>
            <a:r>
              <a:rPr sz="2800" b="1" spc="-5" dirty="0">
                <a:solidFill>
                  <a:srgbClr val="C2920B"/>
                </a:solidFill>
                <a:latin typeface="Garamond"/>
                <a:cs typeface="Garamond"/>
              </a:rPr>
              <a:t>í</a:t>
            </a:r>
            <a:r>
              <a:rPr sz="2800" b="1" spc="-5" dirty="0">
                <a:solidFill>
                  <a:srgbClr val="C2920B"/>
                </a:solidFill>
                <a:latin typeface="Calibri"/>
                <a:cs typeface="Calibri"/>
              </a:rPr>
              <a:t>pulos</a:t>
            </a:r>
            <a:endParaRPr sz="2800" dirty="0">
              <a:latin typeface="Calibri"/>
              <a:cs typeface="Calibri"/>
            </a:endParaRPr>
          </a:p>
        </p:txBody>
      </p:sp>
      <p:sp>
        <p:nvSpPr>
          <p:cNvPr id="5" name="object 3">
            <a:extLst>
              <a:ext uri="{FF2B5EF4-FFF2-40B4-BE49-F238E27FC236}">
                <a16:creationId xmlns:a16="http://schemas.microsoft.com/office/drawing/2014/main" id="{F25315CD-713A-4ED5-A3AF-42218C067598}"/>
              </a:ext>
            </a:extLst>
          </p:cNvPr>
          <p:cNvSpPr/>
          <p:nvPr/>
        </p:nvSpPr>
        <p:spPr>
          <a:xfrm>
            <a:off x="351790" y="356234"/>
            <a:ext cx="9397352" cy="6044563"/>
          </a:xfrm>
          <a:prstGeom prst="rect">
            <a:avLst/>
          </a:prstGeom>
          <a:blipFill>
            <a:blip r:embed="rId3" cstate="print"/>
            <a:stretch>
              <a:fillRect/>
            </a:stretch>
          </a:blipFill>
        </p:spPr>
        <p:txBody>
          <a:bodyPr wrap="square" lIns="0" tIns="0" rIns="0" bIns="0" rtlCol="0"/>
          <a:lstStyle/>
          <a:p>
            <a:endParaRPr/>
          </a:p>
        </p:txBody>
      </p:sp>
      <p:sp useBgFill="1">
        <p:nvSpPr>
          <p:cNvPr id="6" name="Rectangle 64">
            <a:extLst>
              <a:ext uri="{FF2B5EF4-FFF2-40B4-BE49-F238E27FC236}">
                <a16:creationId xmlns:a16="http://schemas.microsoft.com/office/drawing/2014/main" id="{FDA4D736-150B-4DDD-893D-E3AACA439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6">
            <a:extLst>
              <a:ext uri="{FF2B5EF4-FFF2-40B4-BE49-F238E27FC236}">
                <a16:creationId xmlns:a16="http://schemas.microsoft.com/office/drawing/2014/main" id="{BFB302CE-8893-4F66-A14B-4A3D77F6F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8">
            <a:extLst>
              <a:ext uri="{FF2B5EF4-FFF2-40B4-BE49-F238E27FC236}">
                <a16:creationId xmlns:a16="http://schemas.microsoft.com/office/drawing/2014/main" id="{96DF0020-0DD8-41C8-B721-1070CEC23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70">
            <a:extLst>
              <a:ext uri="{FF2B5EF4-FFF2-40B4-BE49-F238E27FC236}">
                <a16:creationId xmlns:a16="http://schemas.microsoft.com/office/drawing/2014/main" id="{6E91330A-36A2-4807-8DFE-024A6A3AE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Jesus loves bottom feeders. – From the Pulpit">
            <a:extLst>
              <a:ext uri="{FF2B5EF4-FFF2-40B4-BE49-F238E27FC236}">
                <a16:creationId xmlns:a16="http://schemas.microsoft.com/office/drawing/2014/main" id="{56146B75-EFC1-4446-985E-DBD73DFE7A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 t="9096" r="1384" b="2352"/>
          <a:stretch/>
        </p:blipFill>
        <p:spPr bwMode="auto">
          <a:xfrm>
            <a:off x="351921" y="356994"/>
            <a:ext cx="9397282" cy="6043806"/>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4">
            <a:extLst>
              <a:ext uri="{FF2B5EF4-FFF2-40B4-BE49-F238E27FC236}">
                <a16:creationId xmlns:a16="http://schemas.microsoft.com/office/drawing/2014/main" id="{BC2B0915-E59E-4671-A6CB-1015DABBD94E}"/>
              </a:ext>
            </a:extLst>
          </p:cNvPr>
          <p:cNvSpPr txBox="1"/>
          <p:nvPr/>
        </p:nvSpPr>
        <p:spPr>
          <a:xfrm>
            <a:off x="9893300" y="1328419"/>
            <a:ext cx="2061845" cy="1847685"/>
          </a:xfrm>
          <a:prstGeom prst="rect">
            <a:avLst/>
          </a:prstGeom>
        </p:spPr>
        <p:txBody>
          <a:bodyPr vert="horz" wrap="square" lIns="0" tIns="12065" rIns="0" bIns="0" rtlCol="0">
            <a:spAutoFit/>
          </a:bodyPr>
          <a:lstStyle/>
          <a:p>
            <a:pPr marL="12700">
              <a:lnSpc>
                <a:spcPct val="100000"/>
              </a:lnSpc>
              <a:spcBef>
                <a:spcPts val="95"/>
              </a:spcBef>
            </a:pPr>
            <a:r>
              <a:rPr sz="2400" b="1" spc="-5" dirty="0">
                <a:solidFill>
                  <a:srgbClr val="C2920B"/>
                </a:solidFill>
                <a:latin typeface="Muli" panose="00000500000000000000" pitchFamily="2" charset="0"/>
                <a:cs typeface="Calibri"/>
              </a:rPr>
              <a:t>Lucas 5:</a:t>
            </a:r>
            <a:r>
              <a:rPr sz="2400" b="1" spc="-160" dirty="0">
                <a:solidFill>
                  <a:srgbClr val="C2920B"/>
                </a:solidFill>
                <a:latin typeface="Muli" panose="00000500000000000000" pitchFamily="2" charset="0"/>
                <a:cs typeface="Calibri"/>
              </a:rPr>
              <a:t> </a:t>
            </a:r>
            <a:r>
              <a:rPr sz="2400" b="1" spc="-5" dirty="0">
                <a:solidFill>
                  <a:srgbClr val="C2920B"/>
                </a:solidFill>
                <a:latin typeface="Muli" panose="00000500000000000000" pitchFamily="2" charset="0"/>
                <a:cs typeface="Calibri"/>
              </a:rPr>
              <a:t>1-11</a:t>
            </a:r>
            <a:endParaRPr sz="2400" dirty="0">
              <a:latin typeface="Muli" panose="00000500000000000000" pitchFamily="2" charset="0"/>
              <a:cs typeface="Calibri"/>
            </a:endParaRPr>
          </a:p>
          <a:p>
            <a:pPr>
              <a:lnSpc>
                <a:spcPct val="100000"/>
              </a:lnSpc>
              <a:spcBef>
                <a:spcPts val="30"/>
              </a:spcBef>
            </a:pPr>
            <a:endParaRPr sz="2400" dirty="0">
              <a:latin typeface="Muli" panose="00000500000000000000" pitchFamily="2" charset="0"/>
              <a:cs typeface="Times New Roman"/>
            </a:endParaRPr>
          </a:p>
          <a:p>
            <a:pPr marL="12700" marR="215900" indent="-635">
              <a:lnSpc>
                <a:spcPct val="99400"/>
              </a:lnSpc>
            </a:pPr>
            <a:r>
              <a:rPr sz="2400" b="1" spc="-5" dirty="0">
                <a:solidFill>
                  <a:srgbClr val="C2920B"/>
                </a:solidFill>
                <a:latin typeface="Muli" panose="00000500000000000000" pitchFamily="2" charset="0"/>
                <a:cs typeface="Calibri"/>
              </a:rPr>
              <a:t>Jes</a:t>
            </a:r>
            <a:r>
              <a:rPr sz="2400" b="1" spc="-5" dirty="0">
                <a:solidFill>
                  <a:srgbClr val="C2920B"/>
                </a:solidFill>
                <a:latin typeface="Muli" panose="00000500000000000000" pitchFamily="2" charset="0"/>
                <a:cs typeface="Garamond"/>
              </a:rPr>
              <a:t>ú</a:t>
            </a:r>
            <a:r>
              <a:rPr sz="2400" b="1" spc="-5" dirty="0">
                <a:solidFill>
                  <a:srgbClr val="C2920B"/>
                </a:solidFill>
                <a:latin typeface="Muli" panose="00000500000000000000" pitchFamily="2" charset="0"/>
                <a:cs typeface="Calibri"/>
              </a:rPr>
              <a:t>s</a:t>
            </a:r>
            <a:r>
              <a:rPr sz="2400" b="1" spc="-70" dirty="0">
                <a:solidFill>
                  <a:srgbClr val="C2920B"/>
                </a:solidFill>
                <a:latin typeface="Muli" panose="00000500000000000000" pitchFamily="2" charset="0"/>
                <a:cs typeface="Calibri"/>
              </a:rPr>
              <a:t> </a:t>
            </a:r>
            <a:r>
              <a:rPr sz="2400" b="1" spc="-5" dirty="0">
                <a:solidFill>
                  <a:srgbClr val="C2920B"/>
                </a:solidFill>
                <a:latin typeface="Muli" panose="00000500000000000000" pitchFamily="2" charset="0"/>
                <a:cs typeface="Calibri"/>
              </a:rPr>
              <a:t>llama  a sus  disc</a:t>
            </a:r>
            <a:r>
              <a:rPr sz="2400" b="1" spc="-5" dirty="0">
                <a:solidFill>
                  <a:srgbClr val="C2920B"/>
                </a:solidFill>
                <a:latin typeface="Muli" panose="00000500000000000000" pitchFamily="2" charset="0"/>
                <a:cs typeface="Garamond"/>
              </a:rPr>
              <a:t>í</a:t>
            </a:r>
            <a:r>
              <a:rPr sz="2400" b="1" spc="-5" dirty="0">
                <a:solidFill>
                  <a:srgbClr val="C2920B"/>
                </a:solidFill>
                <a:latin typeface="Muli" panose="00000500000000000000" pitchFamily="2" charset="0"/>
                <a:cs typeface="Calibri"/>
              </a:rPr>
              <a:t>pulos</a:t>
            </a:r>
            <a:endParaRPr sz="2400" dirty="0">
              <a:latin typeface="Muli" panose="00000500000000000000" pitchFamily="2" charset="0"/>
              <a:cs typeface="Calibri"/>
            </a:endParaRPr>
          </a:p>
        </p:txBody>
      </p:sp>
    </p:spTree>
    <p:extLst>
      <p:ext uri="{BB962C8B-B14F-4D97-AF65-F5344CB8AC3E}">
        <p14:creationId xmlns:p14="http://schemas.microsoft.com/office/powerpoint/2010/main" val="67463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3427" y="2093467"/>
            <a:ext cx="1420495" cy="694055"/>
          </a:xfrm>
          <a:prstGeom prst="rect">
            <a:avLst/>
          </a:prstGeom>
        </p:spPr>
        <p:txBody>
          <a:bodyPr vert="horz" wrap="square" lIns="0" tIns="24130" rIns="0" bIns="0" rtlCol="0">
            <a:spAutoFit/>
          </a:bodyPr>
          <a:lstStyle/>
          <a:p>
            <a:pPr marL="12700" marR="5080">
              <a:lnSpc>
                <a:spcPts val="2630"/>
              </a:lnSpc>
              <a:spcBef>
                <a:spcPts val="190"/>
              </a:spcBef>
            </a:pPr>
            <a:r>
              <a:rPr sz="2200" b="1" spc="-5" dirty="0">
                <a:solidFill>
                  <a:srgbClr val="53979C"/>
                </a:solidFill>
                <a:latin typeface="Calibri"/>
                <a:cs typeface="Calibri"/>
              </a:rPr>
              <a:t>Discípulo  </a:t>
            </a:r>
            <a:r>
              <a:rPr sz="2200" b="1" spc="-10" dirty="0">
                <a:solidFill>
                  <a:srgbClr val="53979C"/>
                </a:solidFill>
                <a:latin typeface="Calibri"/>
                <a:cs typeface="Calibri"/>
              </a:rPr>
              <a:t>Pr</a:t>
            </a:r>
            <a:r>
              <a:rPr sz="2200" b="1" spc="-5" dirty="0">
                <a:solidFill>
                  <a:srgbClr val="53979C"/>
                </a:solidFill>
                <a:latin typeface="Calibri"/>
                <a:cs typeface="Calibri"/>
              </a:rPr>
              <a:t>i</a:t>
            </a:r>
            <a:r>
              <a:rPr sz="2200" b="1" spc="-10" dirty="0">
                <a:solidFill>
                  <a:srgbClr val="53979C"/>
                </a:solidFill>
                <a:latin typeface="Calibri"/>
                <a:cs typeface="Calibri"/>
              </a:rPr>
              <a:t>n</a:t>
            </a:r>
            <a:r>
              <a:rPr sz="2200" b="1" dirty="0">
                <a:solidFill>
                  <a:srgbClr val="53979C"/>
                </a:solidFill>
                <a:latin typeface="Calibri"/>
                <a:cs typeface="Calibri"/>
              </a:rPr>
              <a:t>c</a:t>
            </a:r>
            <a:r>
              <a:rPr sz="2200" b="1" spc="-5" dirty="0">
                <a:solidFill>
                  <a:srgbClr val="53979C"/>
                </a:solidFill>
                <a:latin typeface="Calibri"/>
                <a:cs typeface="Calibri"/>
              </a:rPr>
              <a:t>i</a:t>
            </a:r>
            <a:r>
              <a:rPr sz="2200" b="1" spc="-10" dirty="0">
                <a:solidFill>
                  <a:srgbClr val="53979C"/>
                </a:solidFill>
                <a:latin typeface="Calibri"/>
                <a:cs typeface="Calibri"/>
              </a:rPr>
              <a:t>p</a:t>
            </a:r>
            <a:r>
              <a:rPr sz="2200" b="1" spc="0" dirty="0">
                <a:solidFill>
                  <a:srgbClr val="53979C"/>
                </a:solidFill>
                <a:latin typeface="Calibri"/>
                <a:cs typeface="Calibri"/>
              </a:rPr>
              <a:t>i</a:t>
            </a:r>
            <a:r>
              <a:rPr sz="2200" b="1" spc="-10" dirty="0">
                <a:solidFill>
                  <a:srgbClr val="53979C"/>
                </a:solidFill>
                <a:latin typeface="Calibri"/>
                <a:cs typeface="Calibri"/>
              </a:rPr>
              <a:t>a</a:t>
            </a:r>
            <a:r>
              <a:rPr sz="2200" b="1" dirty="0">
                <a:solidFill>
                  <a:srgbClr val="53979C"/>
                </a:solidFill>
                <a:latin typeface="Calibri"/>
                <a:cs typeface="Calibri"/>
              </a:rPr>
              <a:t>n</a:t>
            </a:r>
            <a:r>
              <a:rPr sz="2200" b="1" spc="-15" dirty="0">
                <a:solidFill>
                  <a:srgbClr val="53979C"/>
                </a:solidFill>
                <a:latin typeface="Calibri"/>
                <a:cs typeface="Calibri"/>
              </a:rPr>
              <a:t>t</a:t>
            </a:r>
            <a:r>
              <a:rPr sz="2200" b="1" spc="-5" dirty="0">
                <a:solidFill>
                  <a:srgbClr val="53979C"/>
                </a:solidFill>
                <a:latin typeface="Calibri"/>
                <a:cs typeface="Calibri"/>
              </a:rPr>
              <a:t>e</a:t>
            </a:r>
            <a:endParaRPr sz="2200">
              <a:latin typeface="Calibri"/>
              <a:cs typeface="Calibri"/>
            </a:endParaRPr>
          </a:p>
        </p:txBody>
      </p:sp>
      <p:sp>
        <p:nvSpPr>
          <p:cNvPr id="3" name="object 3"/>
          <p:cNvSpPr txBox="1">
            <a:spLocks noGrp="1"/>
          </p:cNvSpPr>
          <p:nvPr>
            <p:ph type="title"/>
          </p:nvPr>
        </p:nvSpPr>
        <p:spPr>
          <a:xfrm>
            <a:off x="5213096" y="2090420"/>
            <a:ext cx="1317625" cy="755650"/>
          </a:xfrm>
          <a:prstGeom prst="rect">
            <a:avLst/>
          </a:prstGeom>
        </p:spPr>
        <p:txBody>
          <a:bodyPr vert="horz" wrap="square" lIns="0" tIns="26034" rIns="0" bIns="0" rtlCol="0">
            <a:spAutoFit/>
          </a:bodyPr>
          <a:lstStyle/>
          <a:p>
            <a:pPr marL="12700" marR="5080">
              <a:lnSpc>
                <a:spcPts val="2870"/>
              </a:lnSpc>
              <a:spcBef>
                <a:spcPts val="204"/>
              </a:spcBef>
            </a:pPr>
            <a:r>
              <a:rPr sz="2400" b="1" spc="-5" dirty="0">
                <a:solidFill>
                  <a:srgbClr val="53979C"/>
                </a:solidFill>
                <a:latin typeface="Calibri"/>
                <a:cs typeface="Calibri"/>
              </a:rPr>
              <a:t>Discípulo  </a:t>
            </a:r>
            <a:r>
              <a:rPr sz="2400" b="1" dirty="0">
                <a:solidFill>
                  <a:srgbClr val="53979C"/>
                </a:solidFill>
                <a:latin typeface="Calibri"/>
                <a:cs typeface="Calibri"/>
              </a:rPr>
              <a:t>M</a:t>
            </a:r>
            <a:r>
              <a:rPr sz="2400" b="1" spc="-5" dirty="0">
                <a:solidFill>
                  <a:srgbClr val="53979C"/>
                </a:solidFill>
                <a:latin typeface="Calibri"/>
                <a:cs typeface="Calibri"/>
              </a:rPr>
              <a:t>i</a:t>
            </a:r>
            <a:r>
              <a:rPr sz="2400" b="1" dirty="0">
                <a:solidFill>
                  <a:srgbClr val="53979C"/>
                </a:solidFill>
                <a:latin typeface="Calibri"/>
                <a:cs typeface="Calibri"/>
              </a:rPr>
              <a:t>s</a:t>
            </a:r>
            <a:r>
              <a:rPr sz="2400" b="1" spc="-5" dirty="0">
                <a:solidFill>
                  <a:srgbClr val="53979C"/>
                </a:solidFill>
                <a:latin typeface="Calibri"/>
                <a:cs typeface="Calibri"/>
              </a:rPr>
              <a:t>i</a:t>
            </a:r>
            <a:r>
              <a:rPr sz="2400" b="1" spc="0" dirty="0">
                <a:solidFill>
                  <a:srgbClr val="53979C"/>
                </a:solidFill>
                <a:latin typeface="Calibri"/>
                <a:cs typeface="Calibri"/>
              </a:rPr>
              <a:t>o</a:t>
            </a:r>
            <a:r>
              <a:rPr sz="2400" b="1" spc="-5" dirty="0">
                <a:solidFill>
                  <a:srgbClr val="53979C"/>
                </a:solidFill>
                <a:latin typeface="Calibri"/>
                <a:cs typeface="Calibri"/>
              </a:rPr>
              <a:t>n</a:t>
            </a:r>
            <a:r>
              <a:rPr sz="2400" b="1" dirty="0">
                <a:solidFill>
                  <a:srgbClr val="53979C"/>
                </a:solidFill>
                <a:latin typeface="Calibri"/>
                <a:cs typeface="Calibri"/>
              </a:rPr>
              <a:t>e</a:t>
            </a:r>
            <a:r>
              <a:rPr sz="2400" b="1" spc="-5" dirty="0">
                <a:solidFill>
                  <a:srgbClr val="53979C"/>
                </a:solidFill>
                <a:latin typeface="Calibri"/>
                <a:cs typeface="Calibri"/>
              </a:rPr>
              <a:t>r</a:t>
            </a:r>
            <a:r>
              <a:rPr sz="2400" b="1" dirty="0">
                <a:solidFill>
                  <a:srgbClr val="53979C"/>
                </a:solidFill>
                <a:latin typeface="Calibri"/>
                <a:cs typeface="Calibri"/>
              </a:rPr>
              <a:t>o</a:t>
            </a:r>
            <a:endParaRPr sz="2400">
              <a:latin typeface="Calibri"/>
              <a:cs typeface="Calibri"/>
            </a:endParaRPr>
          </a:p>
        </p:txBody>
      </p:sp>
      <p:sp>
        <p:nvSpPr>
          <p:cNvPr id="4" name="object 4"/>
          <p:cNvSpPr txBox="1"/>
          <p:nvPr/>
        </p:nvSpPr>
        <p:spPr>
          <a:xfrm>
            <a:off x="8847599" y="2088895"/>
            <a:ext cx="1473835" cy="876935"/>
          </a:xfrm>
          <a:prstGeom prst="rect">
            <a:avLst/>
          </a:prstGeom>
        </p:spPr>
        <p:txBody>
          <a:bodyPr vert="horz" wrap="square" lIns="0" tIns="27305" rIns="0" bIns="0" rtlCol="0">
            <a:spAutoFit/>
          </a:bodyPr>
          <a:lstStyle/>
          <a:p>
            <a:pPr marL="12700" marR="5080" indent="12065">
              <a:lnSpc>
                <a:spcPts val="3350"/>
              </a:lnSpc>
              <a:spcBef>
                <a:spcPts val="215"/>
              </a:spcBef>
            </a:pPr>
            <a:r>
              <a:rPr sz="2800" b="1" spc="-5" dirty="0">
                <a:solidFill>
                  <a:srgbClr val="53979C"/>
                </a:solidFill>
                <a:latin typeface="Calibri"/>
                <a:cs typeface="Calibri"/>
              </a:rPr>
              <a:t>Disc</a:t>
            </a:r>
            <a:r>
              <a:rPr sz="2800" b="1" spc="-5" dirty="0">
                <a:solidFill>
                  <a:srgbClr val="53979C"/>
                </a:solidFill>
                <a:latin typeface="Garamond"/>
                <a:cs typeface="Garamond"/>
              </a:rPr>
              <a:t>í</a:t>
            </a:r>
            <a:r>
              <a:rPr sz="2800" b="1" spc="-5" dirty="0">
                <a:solidFill>
                  <a:srgbClr val="53979C"/>
                </a:solidFill>
                <a:latin typeface="Calibri"/>
                <a:cs typeface="Calibri"/>
              </a:rPr>
              <a:t>pulo  </a:t>
            </a:r>
            <a:r>
              <a:rPr sz="2800" b="1" spc="-10" dirty="0">
                <a:solidFill>
                  <a:srgbClr val="53979C"/>
                </a:solidFill>
                <a:latin typeface="Calibri"/>
                <a:cs typeface="Calibri"/>
              </a:rPr>
              <a:t>Avan</a:t>
            </a:r>
            <a:r>
              <a:rPr sz="2800" b="1" spc="-5" dirty="0">
                <a:solidFill>
                  <a:srgbClr val="53979C"/>
                </a:solidFill>
                <a:latin typeface="Calibri"/>
                <a:cs typeface="Calibri"/>
              </a:rPr>
              <a:t>za</a:t>
            </a:r>
            <a:r>
              <a:rPr sz="2800" b="1" spc="0" dirty="0">
                <a:solidFill>
                  <a:srgbClr val="53979C"/>
                </a:solidFill>
                <a:latin typeface="Calibri"/>
                <a:cs typeface="Calibri"/>
              </a:rPr>
              <a:t>d</a:t>
            </a:r>
            <a:r>
              <a:rPr sz="2800" b="1" spc="-5" dirty="0">
                <a:solidFill>
                  <a:srgbClr val="53979C"/>
                </a:solidFill>
                <a:latin typeface="Calibri"/>
                <a:cs typeface="Calibri"/>
              </a:rPr>
              <a:t>o</a:t>
            </a:r>
            <a:endParaRPr sz="2800">
              <a:latin typeface="Calibri"/>
              <a:cs typeface="Calibri"/>
            </a:endParaRPr>
          </a:p>
        </p:txBody>
      </p:sp>
      <p:sp>
        <p:nvSpPr>
          <p:cNvPr id="5" name="object 5"/>
          <p:cNvSpPr/>
          <p:nvPr/>
        </p:nvSpPr>
        <p:spPr>
          <a:xfrm>
            <a:off x="1517650" y="884542"/>
            <a:ext cx="1902460" cy="118963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044440" y="871842"/>
            <a:ext cx="1901148" cy="118998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613140" y="884542"/>
            <a:ext cx="1907316" cy="1189634"/>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1696720" y="3309658"/>
            <a:ext cx="1515110" cy="922019"/>
          </a:xfrm>
          <a:prstGeom prst="rect">
            <a:avLst/>
          </a:prstGeom>
          <a:ln w="57150">
            <a:solidFill>
              <a:srgbClr val="53979C"/>
            </a:solidFill>
          </a:ln>
        </p:spPr>
        <p:txBody>
          <a:bodyPr vert="horz" wrap="square" lIns="0" tIns="170180" rIns="0" bIns="0" rtlCol="0">
            <a:spAutoFit/>
          </a:bodyPr>
          <a:lstStyle/>
          <a:p>
            <a:pPr marL="327025">
              <a:lnSpc>
                <a:spcPct val="100000"/>
              </a:lnSpc>
              <a:spcBef>
                <a:spcPts val="1340"/>
              </a:spcBef>
            </a:pPr>
            <a:r>
              <a:rPr sz="2800" spc="-5" dirty="0">
                <a:latin typeface="Garamond"/>
                <a:cs typeface="Garamond"/>
              </a:rPr>
              <a:t>Adam</a:t>
            </a:r>
            <a:endParaRPr sz="2800">
              <a:latin typeface="Garamond"/>
              <a:cs typeface="Garamond"/>
            </a:endParaRPr>
          </a:p>
        </p:txBody>
      </p:sp>
      <p:sp>
        <p:nvSpPr>
          <p:cNvPr id="9" name="object 9"/>
          <p:cNvSpPr txBox="1"/>
          <p:nvPr/>
        </p:nvSpPr>
        <p:spPr>
          <a:xfrm>
            <a:off x="8675369" y="3309658"/>
            <a:ext cx="1515110" cy="922019"/>
          </a:xfrm>
          <a:prstGeom prst="rect">
            <a:avLst/>
          </a:prstGeom>
          <a:ln w="57150">
            <a:solidFill>
              <a:srgbClr val="53979C"/>
            </a:solidFill>
          </a:ln>
        </p:spPr>
        <p:txBody>
          <a:bodyPr vert="horz" wrap="square" lIns="0" tIns="170180" rIns="0" bIns="0" rtlCol="0">
            <a:spAutoFit/>
          </a:bodyPr>
          <a:lstStyle/>
          <a:p>
            <a:pPr marL="398145">
              <a:lnSpc>
                <a:spcPct val="100000"/>
              </a:lnSpc>
              <a:spcBef>
                <a:spcPts val="1340"/>
              </a:spcBef>
            </a:pPr>
            <a:r>
              <a:rPr sz="2800" spc="-5" dirty="0">
                <a:latin typeface="Garamond"/>
                <a:cs typeface="Garamond"/>
              </a:rPr>
              <a:t>Evan</a:t>
            </a:r>
            <a:endParaRPr sz="2800">
              <a:latin typeface="Garamond"/>
              <a:cs typeface="Garamond"/>
            </a:endParaRPr>
          </a:p>
        </p:txBody>
      </p:sp>
      <p:sp>
        <p:nvSpPr>
          <p:cNvPr id="10" name="object 10"/>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dirty="0"/>
          </a:p>
        </p:txBody>
      </p:sp>
      <p:sp>
        <p:nvSpPr>
          <p:cNvPr id="3" name="object 3"/>
          <p:cNvSpPr txBox="1">
            <a:spLocks noGrp="1"/>
          </p:cNvSpPr>
          <p:nvPr>
            <p:ph type="title"/>
          </p:nvPr>
        </p:nvSpPr>
        <p:spPr>
          <a:xfrm>
            <a:off x="1044955" y="694435"/>
            <a:ext cx="4136645" cy="843821"/>
          </a:xfrm>
          <a:prstGeom prst="rect">
            <a:avLst/>
          </a:prstGeom>
        </p:spPr>
        <p:txBody>
          <a:bodyPr vert="horz" wrap="square" lIns="0" tIns="12700" rIns="0" bIns="0" rtlCol="0">
            <a:spAutoFit/>
          </a:bodyPr>
          <a:lstStyle/>
          <a:p>
            <a:pPr marL="12700">
              <a:lnSpc>
                <a:spcPct val="100000"/>
              </a:lnSpc>
              <a:spcBef>
                <a:spcPts val="100"/>
              </a:spcBef>
            </a:pPr>
            <a:r>
              <a:rPr b="1" spc="75" dirty="0">
                <a:latin typeface="Playfair Display" panose="00000500000000000000" pitchFamily="2" charset="0"/>
              </a:rPr>
              <a:t>Pausa </a:t>
            </a:r>
            <a:r>
              <a:rPr b="1" dirty="0">
                <a:latin typeface="Playfair Display" panose="00000500000000000000" pitchFamily="2" charset="0"/>
              </a:rPr>
              <a:t>y</a:t>
            </a:r>
            <a:r>
              <a:rPr b="1" spc="290" dirty="0">
                <a:latin typeface="Playfair Display" panose="00000500000000000000" pitchFamily="2" charset="0"/>
              </a:rPr>
              <a:t> </a:t>
            </a:r>
            <a:r>
              <a:rPr b="1" spc="55" dirty="0">
                <a:latin typeface="Playfair Display" panose="00000500000000000000" pitchFamily="2" charset="0"/>
              </a:rPr>
              <a:t>ora</a:t>
            </a:r>
          </a:p>
        </p:txBody>
      </p:sp>
      <p:sp>
        <p:nvSpPr>
          <p:cNvPr id="4" name="object 4"/>
          <p:cNvSpPr txBox="1"/>
          <p:nvPr/>
        </p:nvSpPr>
        <p:spPr>
          <a:xfrm>
            <a:off x="1061718" y="1998979"/>
            <a:ext cx="10063481" cy="2820003"/>
          </a:xfrm>
          <a:prstGeom prst="rect">
            <a:avLst/>
          </a:prstGeom>
        </p:spPr>
        <p:txBody>
          <a:bodyPr vert="horz" wrap="square" lIns="0" tIns="74295" rIns="0" bIns="0" rtlCol="0">
            <a:spAutoFit/>
          </a:bodyPr>
          <a:lstStyle/>
          <a:p>
            <a:pPr marL="12700" marR="5080">
              <a:lnSpc>
                <a:spcPts val="3890"/>
              </a:lnSpc>
              <a:spcBef>
                <a:spcPts val="585"/>
              </a:spcBef>
            </a:pPr>
            <a:r>
              <a:rPr sz="3600" dirty="0">
                <a:solidFill>
                  <a:srgbClr val="FFFFFF"/>
                </a:solidFill>
                <a:latin typeface="Adobe Garamond Pro" panose="02020502060506020403" pitchFamily="18" charset="0"/>
                <a:cs typeface="Garamond"/>
              </a:rPr>
              <a:t>… </a:t>
            </a:r>
            <a:r>
              <a:rPr sz="3600" spc="-5" dirty="0">
                <a:solidFill>
                  <a:srgbClr val="FFFFFF"/>
                </a:solidFill>
                <a:latin typeface="Adobe Garamond Pro" panose="02020502060506020403" pitchFamily="18" charset="0"/>
                <a:cs typeface="Garamond"/>
              </a:rPr>
              <a:t>por alguien </a:t>
            </a:r>
            <a:r>
              <a:rPr sz="3600" dirty="0">
                <a:solidFill>
                  <a:srgbClr val="FFFFFF"/>
                </a:solidFill>
                <a:latin typeface="Adobe Garamond Pro" panose="02020502060506020403" pitchFamily="18" charset="0"/>
                <a:cs typeface="Garamond"/>
              </a:rPr>
              <a:t>que </a:t>
            </a:r>
            <a:r>
              <a:rPr sz="3600" spc="-5" dirty="0">
                <a:solidFill>
                  <a:srgbClr val="FFFFFF"/>
                </a:solidFill>
                <a:latin typeface="Adobe Garamond Pro" panose="02020502060506020403" pitchFamily="18" charset="0"/>
                <a:cs typeface="Garamond"/>
              </a:rPr>
              <a:t>te vino </a:t>
            </a:r>
            <a:r>
              <a:rPr sz="3600" dirty="0">
                <a:solidFill>
                  <a:srgbClr val="FFFFFF"/>
                </a:solidFill>
                <a:latin typeface="Adobe Garamond Pro" panose="02020502060506020403" pitchFamily="18" charset="0"/>
                <a:cs typeface="Garamond"/>
              </a:rPr>
              <a:t>a la </a:t>
            </a:r>
            <a:r>
              <a:rPr sz="3600" spc="-5" dirty="0">
                <a:solidFill>
                  <a:srgbClr val="FFFFFF"/>
                </a:solidFill>
                <a:latin typeface="Adobe Garamond Pro" panose="02020502060506020403" pitchFamily="18" charset="0"/>
                <a:cs typeface="Garamond"/>
              </a:rPr>
              <a:t>mente mientras </a:t>
            </a:r>
            <a:r>
              <a:rPr sz="3600" dirty="0">
                <a:solidFill>
                  <a:srgbClr val="FFFFFF"/>
                </a:solidFill>
                <a:latin typeface="Adobe Garamond Pro" panose="02020502060506020403" pitchFamily="18" charset="0"/>
                <a:cs typeface="Garamond"/>
              </a:rPr>
              <a:t>leías  </a:t>
            </a:r>
            <a:r>
              <a:rPr sz="3600" spc="-5" dirty="0">
                <a:solidFill>
                  <a:srgbClr val="FFFFFF"/>
                </a:solidFill>
                <a:latin typeface="Adobe Garamond Pro" panose="02020502060506020403" pitchFamily="18" charset="0"/>
                <a:cs typeface="Garamond"/>
              </a:rPr>
              <a:t>los niveles </a:t>
            </a:r>
            <a:r>
              <a:rPr sz="3600" dirty="0">
                <a:solidFill>
                  <a:srgbClr val="FFFFFF"/>
                </a:solidFill>
                <a:latin typeface="Adobe Garamond Pro" panose="02020502060506020403" pitchFamily="18" charset="0"/>
                <a:cs typeface="Garamond"/>
              </a:rPr>
              <a:t>del lado</a:t>
            </a:r>
            <a:r>
              <a:rPr sz="3600" spc="-15" dirty="0">
                <a:solidFill>
                  <a:srgbClr val="FFFFFF"/>
                </a:solidFill>
                <a:latin typeface="Adobe Garamond Pro" panose="02020502060506020403" pitchFamily="18" charset="0"/>
                <a:cs typeface="Garamond"/>
              </a:rPr>
              <a:t> </a:t>
            </a:r>
            <a:r>
              <a:rPr sz="3600" dirty="0">
                <a:solidFill>
                  <a:srgbClr val="FFFFFF"/>
                </a:solidFill>
                <a:latin typeface="Adobe Garamond Pro" panose="02020502060506020403" pitchFamily="18" charset="0"/>
                <a:cs typeface="Garamond"/>
              </a:rPr>
              <a:t>derecho.</a:t>
            </a:r>
            <a:endParaRPr lang="en-US" sz="3600" dirty="0">
              <a:solidFill>
                <a:srgbClr val="FFFFFF"/>
              </a:solidFill>
              <a:latin typeface="Adobe Garamond Pro" panose="02020502060506020403" pitchFamily="18" charset="0"/>
              <a:cs typeface="Garamond"/>
            </a:endParaRPr>
          </a:p>
          <a:p>
            <a:pPr marL="12700" marR="5080">
              <a:lnSpc>
                <a:spcPts val="3890"/>
              </a:lnSpc>
              <a:spcBef>
                <a:spcPts val="585"/>
              </a:spcBef>
            </a:pPr>
            <a:endParaRPr lang="en-US" sz="3600" dirty="0">
              <a:solidFill>
                <a:srgbClr val="FFFFFF"/>
              </a:solidFill>
              <a:latin typeface="Adobe Garamond Pro" panose="02020502060506020403" pitchFamily="18" charset="0"/>
              <a:cs typeface="Garamond"/>
            </a:endParaRPr>
          </a:p>
          <a:p>
            <a:pPr marL="12700" marR="5080" algn="ctr">
              <a:lnSpc>
                <a:spcPts val="3890"/>
              </a:lnSpc>
              <a:spcBef>
                <a:spcPts val="585"/>
              </a:spcBef>
            </a:pPr>
            <a:r>
              <a:rPr kumimoji="0" lang="es-ES" altLang="en-US" sz="3600" b="0" i="1" u="none" strike="noStrike" cap="none" normalizeH="0" baseline="0" dirty="0">
                <a:ln>
                  <a:noFill/>
                </a:ln>
                <a:solidFill>
                  <a:srgbClr val="C2930C"/>
                </a:solidFill>
                <a:effectLst/>
                <a:latin typeface="Adobe Garamond Pro" panose="02020502060506020403" pitchFamily="18" charset="0"/>
              </a:rPr>
              <a:t>¿Cómo voy a acompañar a alguien hoy? </a:t>
            </a:r>
          </a:p>
          <a:p>
            <a:pPr marL="12700" marR="5080">
              <a:lnSpc>
                <a:spcPts val="3890"/>
              </a:lnSpc>
              <a:spcBef>
                <a:spcPts val="585"/>
              </a:spcBef>
            </a:pPr>
            <a:endParaRPr sz="3600" dirty="0">
              <a:latin typeface="Adobe Garamond Pro" panose="02020502060506020403" pitchFamily="18" charset="0"/>
              <a:cs typeface="Garamond"/>
            </a:endParaRPr>
          </a:p>
        </p:txBody>
      </p:sp>
      <p:sp>
        <p:nvSpPr>
          <p:cNvPr id="6" name="Rectangle 1">
            <a:extLst>
              <a:ext uri="{FF2B5EF4-FFF2-40B4-BE49-F238E27FC236}">
                <a16:creationId xmlns:a16="http://schemas.microsoft.com/office/drawing/2014/main" id="{86BF00B2-FA51-45E8-89FE-901AFAD3A5B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a:p>
        </p:txBody>
      </p:sp>
      <p:sp>
        <p:nvSpPr>
          <p:cNvPr id="3" name="object 3"/>
          <p:cNvSpPr txBox="1">
            <a:spLocks noGrp="1"/>
          </p:cNvSpPr>
          <p:nvPr>
            <p:ph type="title"/>
          </p:nvPr>
        </p:nvSpPr>
        <p:spPr>
          <a:xfrm>
            <a:off x="1044955" y="694435"/>
            <a:ext cx="4136645" cy="843821"/>
          </a:xfrm>
          <a:prstGeom prst="rect">
            <a:avLst/>
          </a:prstGeom>
        </p:spPr>
        <p:txBody>
          <a:bodyPr vert="horz" wrap="square" lIns="0" tIns="12700" rIns="0" bIns="0" rtlCol="0">
            <a:spAutoFit/>
          </a:bodyPr>
          <a:lstStyle/>
          <a:p>
            <a:pPr marL="12700">
              <a:lnSpc>
                <a:spcPct val="100000"/>
              </a:lnSpc>
              <a:spcBef>
                <a:spcPts val="100"/>
              </a:spcBef>
            </a:pPr>
            <a:r>
              <a:rPr lang="en-US" b="1" spc="75" dirty="0">
                <a:latin typeface="Playfair Display" panose="00000500000000000000" pitchFamily="2" charset="0"/>
              </a:rPr>
              <a:t>Gracias</a:t>
            </a:r>
            <a:endParaRPr b="1" spc="55" dirty="0">
              <a:latin typeface="Playfair Display" panose="00000500000000000000" pitchFamily="2" charset="0"/>
            </a:endParaRPr>
          </a:p>
        </p:txBody>
      </p:sp>
      <p:sp>
        <p:nvSpPr>
          <p:cNvPr id="4" name="object 4"/>
          <p:cNvSpPr txBox="1"/>
          <p:nvPr/>
        </p:nvSpPr>
        <p:spPr>
          <a:xfrm>
            <a:off x="1061719" y="1998979"/>
            <a:ext cx="9090660" cy="936795"/>
          </a:xfrm>
          <a:prstGeom prst="rect">
            <a:avLst/>
          </a:prstGeom>
        </p:spPr>
        <p:txBody>
          <a:bodyPr vert="horz" wrap="square" lIns="0" tIns="74295" rIns="0" bIns="0" rtlCol="0">
            <a:spAutoFit/>
          </a:bodyPr>
          <a:lstStyle/>
          <a:p>
            <a:pPr lvl="0" eaLnBrk="0" fontAlgn="base" hangingPunct="0">
              <a:spcBef>
                <a:spcPct val="0"/>
              </a:spcBef>
              <a:spcAft>
                <a:spcPct val="0"/>
              </a:spcAft>
            </a:pPr>
            <a:r>
              <a:rPr kumimoji="0" lang="es-ES" altLang="en-US" sz="2800" b="0" i="0" u="none" strike="noStrike" cap="none" normalizeH="0" baseline="0" dirty="0">
                <a:ln>
                  <a:noFill/>
                </a:ln>
                <a:solidFill>
                  <a:schemeClr val="bg1"/>
                </a:solidFill>
                <a:effectLst/>
                <a:latin typeface="Adobe Garamond Pro" panose="02020502060506020403" pitchFamily="18" charset="0"/>
              </a:rPr>
              <a:t>Ustedes son los líderes que acompañan a otros y los invitan a nuestra comunidad parroquial. </a:t>
            </a:r>
          </a:p>
        </p:txBody>
      </p:sp>
      <p:sp>
        <p:nvSpPr>
          <p:cNvPr id="6" name="Rectangle 2">
            <a:extLst>
              <a:ext uri="{FF2B5EF4-FFF2-40B4-BE49-F238E27FC236}">
                <a16:creationId xmlns:a16="http://schemas.microsoft.com/office/drawing/2014/main" id="{D064181E-E5C3-4597-89F4-543C43D0CC9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751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dirty="0"/>
          </a:p>
        </p:txBody>
      </p:sp>
      <p:sp>
        <p:nvSpPr>
          <p:cNvPr id="3" name="object 3"/>
          <p:cNvSpPr txBox="1">
            <a:spLocks noGrp="1"/>
          </p:cNvSpPr>
          <p:nvPr>
            <p:ph type="title"/>
          </p:nvPr>
        </p:nvSpPr>
        <p:spPr>
          <a:xfrm>
            <a:off x="1044955" y="694435"/>
            <a:ext cx="10994645" cy="815608"/>
          </a:xfrm>
          <a:prstGeom prst="rect">
            <a:avLst/>
          </a:prstGeom>
        </p:spPr>
        <p:txBody>
          <a:bodyPr vert="horz" wrap="square" lIns="0" tIns="12700" rIns="0" bIns="0" rtlCol="0">
            <a:spAutoFit/>
          </a:bodyPr>
          <a:lstStyle/>
          <a:p>
            <a:pPr marL="12700">
              <a:lnSpc>
                <a:spcPts val="6930"/>
              </a:lnSpc>
              <a:spcBef>
                <a:spcPts val="100"/>
              </a:spcBef>
            </a:pPr>
            <a:r>
              <a:rPr lang="es-ES" sz="4800" b="1" spc="114" dirty="0">
                <a:solidFill>
                  <a:srgbClr val="C2930C"/>
                </a:solidFill>
                <a:latin typeface="Playfair Display" panose="00000500000000000000" pitchFamily="2" charset="0"/>
              </a:rPr>
              <a:t>¿Cuál </a:t>
            </a:r>
            <a:r>
              <a:rPr lang="es-ES" sz="4800" b="1" spc="75" dirty="0">
                <a:solidFill>
                  <a:srgbClr val="C2930C"/>
                </a:solidFill>
                <a:latin typeface="Playfair Display" panose="00000500000000000000" pitchFamily="2" charset="0"/>
              </a:rPr>
              <a:t>es la </a:t>
            </a:r>
            <a:r>
              <a:rPr lang="es-ES" sz="4800" b="1" spc="125" dirty="0">
                <a:solidFill>
                  <a:srgbClr val="C2930C"/>
                </a:solidFill>
                <a:latin typeface="Playfair Display" panose="00000500000000000000" pitchFamily="2" charset="0"/>
              </a:rPr>
              <a:t>misión </a:t>
            </a:r>
            <a:r>
              <a:rPr lang="es-ES" sz="4800" b="1" spc="75" dirty="0">
                <a:solidFill>
                  <a:srgbClr val="C2930C"/>
                </a:solidFill>
                <a:latin typeface="Playfair Display" panose="00000500000000000000" pitchFamily="2" charset="0"/>
              </a:rPr>
              <a:t>de</a:t>
            </a:r>
            <a:r>
              <a:rPr lang="es-ES" sz="4800" b="1" spc="1235" dirty="0">
                <a:solidFill>
                  <a:srgbClr val="C2930C"/>
                </a:solidFill>
                <a:latin typeface="Playfair Display" panose="00000500000000000000" pitchFamily="2" charset="0"/>
              </a:rPr>
              <a:t> </a:t>
            </a:r>
            <a:r>
              <a:rPr lang="es-ES" sz="4800" b="1" spc="75" dirty="0">
                <a:solidFill>
                  <a:srgbClr val="C2930C"/>
                </a:solidFill>
                <a:latin typeface="Playfair Display" panose="00000500000000000000" pitchFamily="2" charset="0"/>
              </a:rPr>
              <a:t>la </a:t>
            </a:r>
            <a:r>
              <a:rPr lang="es-ES" sz="4800" b="1" spc="150" dirty="0">
                <a:solidFill>
                  <a:srgbClr val="C2930C"/>
                </a:solidFill>
                <a:latin typeface="Playfair Display" panose="00000500000000000000" pitchFamily="2" charset="0"/>
              </a:rPr>
              <a:t>Iglesia?</a:t>
            </a:r>
            <a:endParaRPr sz="4800" b="1" spc="105" dirty="0">
              <a:solidFill>
                <a:srgbClr val="C2930C"/>
              </a:solidFill>
              <a:latin typeface="Playfair Display" panose="00000500000000000000" pitchFamily="2" charset="0"/>
            </a:endParaRPr>
          </a:p>
        </p:txBody>
      </p:sp>
      <p:sp>
        <p:nvSpPr>
          <p:cNvPr id="4" name="object 4"/>
          <p:cNvSpPr txBox="1"/>
          <p:nvPr/>
        </p:nvSpPr>
        <p:spPr>
          <a:xfrm>
            <a:off x="1061718" y="1998979"/>
            <a:ext cx="10063481" cy="4234557"/>
          </a:xfrm>
          <a:prstGeom prst="rect">
            <a:avLst/>
          </a:prstGeom>
        </p:spPr>
        <p:txBody>
          <a:bodyPr vert="horz" wrap="square" lIns="0" tIns="74295" rIns="0" bIns="0" rtlCol="0">
            <a:spAutoFit/>
          </a:bodyPr>
          <a:lstStyle/>
          <a:p>
            <a:pPr marL="12700" marR="5080">
              <a:lnSpc>
                <a:spcPts val="3890"/>
              </a:lnSpc>
              <a:spcBef>
                <a:spcPts val="585"/>
              </a:spcBef>
            </a:pPr>
            <a:r>
              <a:rPr lang="es-ES" sz="3200" dirty="0">
                <a:solidFill>
                  <a:schemeClr val="bg1"/>
                </a:solidFill>
                <a:latin typeface="Adobe Garamond Pro" panose="02020502060506020403" pitchFamily="18" charset="0"/>
              </a:rPr>
              <a:t>Entonces, Jesús se acercó a ellos y les dijo: “Me ha sido dado todo poder en el cielo y en la tierra. </a:t>
            </a:r>
            <a:r>
              <a:rPr lang="es-ES" sz="3200" dirty="0">
                <a:solidFill>
                  <a:srgbClr val="C2930C"/>
                </a:solidFill>
                <a:latin typeface="Adobe Garamond Pro" panose="02020502060506020403" pitchFamily="18" charset="0"/>
              </a:rPr>
              <a:t>Vayan, pues, y enseñen a todas las naciones, </a:t>
            </a:r>
            <a:r>
              <a:rPr lang="es-ES" sz="3200" dirty="0">
                <a:solidFill>
                  <a:schemeClr val="bg1"/>
                </a:solidFill>
                <a:latin typeface="Adobe Garamond Pro" panose="02020502060506020403" pitchFamily="18" charset="0"/>
              </a:rPr>
              <a:t>bautizándolas en el nombre del Padre y del Hijo y del Espíritu Santo, y enseñándolas a cumplir todo cuanto yo les he mandado; y sepan que yo estaré con ustedes todos los días, hasta el fin del mundo”. </a:t>
            </a:r>
          </a:p>
          <a:p>
            <a:pPr marL="12700" marR="5080" algn="just">
              <a:lnSpc>
                <a:spcPts val="3890"/>
              </a:lnSpc>
              <a:spcBef>
                <a:spcPts val="585"/>
              </a:spcBef>
            </a:pPr>
            <a:endParaRPr lang="es-ES" sz="3200" dirty="0">
              <a:solidFill>
                <a:schemeClr val="bg1"/>
              </a:solidFill>
              <a:latin typeface="Adobe Garamond Pro" panose="02020502060506020403" pitchFamily="18" charset="0"/>
            </a:endParaRPr>
          </a:p>
          <a:p>
            <a:pPr marL="12700" marR="5080" algn="r">
              <a:lnSpc>
                <a:spcPts val="3890"/>
              </a:lnSpc>
              <a:spcBef>
                <a:spcPts val="585"/>
              </a:spcBef>
            </a:pPr>
            <a:r>
              <a:rPr sz="3600" spc="65" dirty="0">
                <a:solidFill>
                  <a:srgbClr val="FFFFFF"/>
                </a:solidFill>
                <a:latin typeface="Adobe Garamond Pro" panose="02020502060506020403" pitchFamily="18" charset="0"/>
                <a:cs typeface="Garamond"/>
              </a:rPr>
              <a:t>-</a:t>
            </a:r>
            <a:r>
              <a:rPr sz="3200" spc="65" dirty="0">
                <a:solidFill>
                  <a:srgbClr val="FFFFFF"/>
                </a:solidFill>
                <a:latin typeface="Adobe Garamond Pro" panose="02020502060506020403" pitchFamily="18" charset="0"/>
                <a:cs typeface="Garamond"/>
              </a:rPr>
              <a:t>Mateo</a:t>
            </a:r>
            <a:r>
              <a:rPr sz="3200" spc="-100" dirty="0">
                <a:solidFill>
                  <a:srgbClr val="FFFFFF"/>
                </a:solidFill>
                <a:latin typeface="Adobe Garamond Pro" panose="02020502060506020403" pitchFamily="18" charset="0"/>
                <a:cs typeface="Garamond"/>
              </a:rPr>
              <a:t> </a:t>
            </a:r>
            <a:r>
              <a:rPr sz="3200" spc="50" dirty="0">
                <a:solidFill>
                  <a:srgbClr val="FFFFFF"/>
                </a:solidFill>
                <a:latin typeface="Adobe Garamond Pro" panose="02020502060506020403" pitchFamily="18" charset="0"/>
                <a:cs typeface="Garamond"/>
              </a:rPr>
              <a:t>28:18-20</a:t>
            </a:r>
            <a:endParaRPr sz="3200" dirty="0">
              <a:latin typeface="Adobe Garamond Pro" panose="02020502060506020403" pitchFamily="18" charset="0"/>
              <a:cs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a:p>
        </p:txBody>
      </p:sp>
      <p:sp>
        <p:nvSpPr>
          <p:cNvPr id="3" name="object 3"/>
          <p:cNvSpPr txBox="1">
            <a:spLocks noGrp="1"/>
          </p:cNvSpPr>
          <p:nvPr>
            <p:ph type="title"/>
          </p:nvPr>
        </p:nvSpPr>
        <p:spPr>
          <a:xfrm>
            <a:off x="1044955" y="694435"/>
            <a:ext cx="9699245" cy="751488"/>
          </a:xfrm>
          <a:prstGeom prst="rect">
            <a:avLst/>
          </a:prstGeom>
        </p:spPr>
        <p:txBody>
          <a:bodyPr vert="horz" wrap="square" lIns="0" tIns="12700" rIns="0" bIns="0" rtlCol="0">
            <a:spAutoFit/>
          </a:bodyPr>
          <a:lstStyle/>
          <a:p>
            <a:pPr marL="12700">
              <a:lnSpc>
                <a:spcPct val="100000"/>
              </a:lnSpc>
              <a:spcBef>
                <a:spcPts val="100"/>
              </a:spcBef>
            </a:pPr>
            <a:r>
              <a:rPr sz="4800" b="1" spc="105" dirty="0">
                <a:latin typeface="Playfair Display" panose="00000500000000000000" pitchFamily="2" charset="0"/>
              </a:rPr>
              <a:t>Nuestra identidad </a:t>
            </a:r>
            <a:r>
              <a:rPr sz="4800" b="1" spc="80" dirty="0">
                <a:latin typeface="Playfair Display" panose="00000500000000000000" pitchFamily="2" charset="0"/>
              </a:rPr>
              <a:t>más</a:t>
            </a:r>
            <a:r>
              <a:rPr sz="4800" b="1" spc="610" dirty="0">
                <a:latin typeface="Playfair Display" panose="00000500000000000000" pitchFamily="2" charset="0"/>
              </a:rPr>
              <a:t> </a:t>
            </a:r>
            <a:r>
              <a:rPr sz="4800" b="1" spc="125" dirty="0">
                <a:latin typeface="Playfair Display" panose="00000500000000000000" pitchFamily="2" charset="0"/>
              </a:rPr>
              <a:t>profunda</a:t>
            </a:r>
          </a:p>
        </p:txBody>
      </p:sp>
      <p:sp>
        <p:nvSpPr>
          <p:cNvPr id="4" name="object 4"/>
          <p:cNvSpPr txBox="1"/>
          <p:nvPr/>
        </p:nvSpPr>
        <p:spPr>
          <a:xfrm>
            <a:off x="1044955" y="2140358"/>
            <a:ext cx="10336530" cy="2166619"/>
          </a:xfrm>
          <a:prstGeom prst="rect">
            <a:avLst/>
          </a:prstGeom>
        </p:spPr>
        <p:txBody>
          <a:bodyPr vert="horz" wrap="square" lIns="0" tIns="17145" rIns="0" bIns="0" rtlCol="0">
            <a:spAutoFit/>
          </a:bodyPr>
          <a:lstStyle/>
          <a:p>
            <a:pPr marL="12700" marR="713740">
              <a:lnSpc>
                <a:spcPts val="3960"/>
              </a:lnSpc>
              <a:spcBef>
                <a:spcPts val="135"/>
              </a:spcBef>
            </a:pPr>
            <a:r>
              <a:rPr lang="es-ES" sz="2800" dirty="0">
                <a:solidFill>
                  <a:schemeClr val="bg1"/>
                </a:solidFill>
                <a:latin typeface="Adobe Garamond Pro" panose="02020502060506020403" pitchFamily="18" charset="0"/>
              </a:rPr>
              <a:t>“Evangelizar constituye, en efecto, la dicha y vocación propia de la Iglesia, su </a:t>
            </a:r>
            <a:r>
              <a:rPr lang="es-ES" sz="2800" i="1" dirty="0">
                <a:solidFill>
                  <a:srgbClr val="C2930C"/>
                </a:solidFill>
                <a:latin typeface="Adobe Garamond Pro" panose="02020502060506020403" pitchFamily="18" charset="0"/>
              </a:rPr>
              <a:t>identidad más profunda</a:t>
            </a:r>
            <a:r>
              <a:rPr lang="es-ES" sz="2800" dirty="0">
                <a:solidFill>
                  <a:schemeClr val="bg1"/>
                </a:solidFill>
                <a:latin typeface="Adobe Garamond Pro" panose="02020502060506020403" pitchFamily="18" charset="0"/>
              </a:rPr>
              <a:t>. Ella existe para evangelizar.”</a:t>
            </a:r>
          </a:p>
          <a:p>
            <a:pPr marL="12700" marR="713740">
              <a:lnSpc>
                <a:spcPts val="3960"/>
              </a:lnSpc>
              <a:spcBef>
                <a:spcPts val="135"/>
              </a:spcBef>
            </a:pPr>
            <a:endParaRPr sz="2800" dirty="0">
              <a:solidFill>
                <a:schemeClr val="bg1"/>
              </a:solidFill>
              <a:latin typeface="Adobe Garamond Pro" panose="02020502060506020403" pitchFamily="18" charset="0"/>
              <a:cs typeface="Garamond"/>
            </a:endParaRPr>
          </a:p>
          <a:p>
            <a:pPr marL="2106295" algn="r">
              <a:lnSpc>
                <a:spcPct val="100000"/>
              </a:lnSpc>
              <a:spcBef>
                <a:spcPts val="1255"/>
              </a:spcBef>
            </a:pPr>
            <a:r>
              <a:rPr sz="2800" spc="80" dirty="0">
                <a:solidFill>
                  <a:srgbClr val="FFFFFF"/>
                </a:solidFill>
                <a:latin typeface="Adobe Garamond Pro" panose="02020502060506020403" pitchFamily="18" charset="0"/>
                <a:cs typeface="Garamond"/>
              </a:rPr>
              <a:t>-</a:t>
            </a:r>
            <a:r>
              <a:rPr sz="2800" spc="-430" dirty="0">
                <a:solidFill>
                  <a:srgbClr val="FFFFFF"/>
                </a:solidFill>
                <a:latin typeface="Adobe Garamond Pro" panose="02020502060506020403" pitchFamily="18" charset="0"/>
                <a:cs typeface="Garamond"/>
              </a:rPr>
              <a:t> </a:t>
            </a:r>
            <a:r>
              <a:rPr sz="2800" spc="125" dirty="0">
                <a:solidFill>
                  <a:srgbClr val="FFFFFF"/>
                </a:solidFill>
                <a:latin typeface="Adobe Garamond Pro" panose="02020502060506020403" pitchFamily="18" charset="0"/>
                <a:cs typeface="Garamond"/>
              </a:rPr>
              <a:t>Papa</a:t>
            </a:r>
            <a:r>
              <a:rPr sz="2800" spc="80" dirty="0">
                <a:solidFill>
                  <a:srgbClr val="FFFFFF"/>
                </a:solidFill>
                <a:latin typeface="Adobe Garamond Pro" panose="02020502060506020403" pitchFamily="18" charset="0"/>
                <a:cs typeface="Garamond"/>
              </a:rPr>
              <a:t> </a:t>
            </a:r>
            <a:r>
              <a:rPr sz="2800" spc="110" dirty="0">
                <a:solidFill>
                  <a:srgbClr val="FFFFFF"/>
                </a:solidFill>
                <a:latin typeface="Adobe Garamond Pro" panose="02020502060506020403" pitchFamily="18" charset="0"/>
                <a:cs typeface="Garamond"/>
              </a:rPr>
              <a:t>Pablo</a:t>
            </a:r>
            <a:r>
              <a:rPr sz="2800" spc="75" dirty="0">
                <a:solidFill>
                  <a:srgbClr val="FFFFFF"/>
                </a:solidFill>
                <a:latin typeface="Adobe Garamond Pro" panose="02020502060506020403" pitchFamily="18" charset="0"/>
                <a:cs typeface="Garamond"/>
              </a:rPr>
              <a:t> </a:t>
            </a:r>
            <a:r>
              <a:rPr sz="2800" spc="105" dirty="0">
                <a:solidFill>
                  <a:srgbClr val="FFFFFF"/>
                </a:solidFill>
                <a:latin typeface="Adobe Garamond Pro" panose="02020502060506020403" pitchFamily="18" charset="0"/>
                <a:cs typeface="Garamond"/>
              </a:rPr>
              <a:t>VI,</a:t>
            </a:r>
            <a:r>
              <a:rPr sz="2800" spc="-80" dirty="0">
                <a:solidFill>
                  <a:srgbClr val="FFFFFF"/>
                </a:solidFill>
                <a:latin typeface="Adobe Garamond Pro" panose="02020502060506020403" pitchFamily="18" charset="0"/>
                <a:cs typeface="Garamond"/>
              </a:rPr>
              <a:t> </a:t>
            </a:r>
            <a:r>
              <a:rPr lang="en-US" sz="2800" dirty="0" err="1">
                <a:solidFill>
                  <a:schemeClr val="bg1"/>
                </a:solidFill>
                <a:latin typeface="Adobe Garamond Pro" panose="02020502060506020403" pitchFamily="18" charset="0"/>
              </a:rPr>
              <a:t>Evangelii</a:t>
            </a:r>
            <a:r>
              <a:rPr lang="en-US" sz="2800" dirty="0">
                <a:solidFill>
                  <a:schemeClr val="bg1"/>
                </a:solidFill>
                <a:latin typeface="Adobe Garamond Pro" panose="02020502060506020403" pitchFamily="18" charset="0"/>
              </a:rPr>
              <a:t> </a:t>
            </a:r>
            <a:r>
              <a:rPr lang="en-US" sz="2800" dirty="0" err="1">
                <a:solidFill>
                  <a:schemeClr val="bg1"/>
                </a:solidFill>
                <a:latin typeface="Adobe Garamond Pro" panose="02020502060506020403" pitchFamily="18" charset="0"/>
              </a:rPr>
              <a:t>Nuntiandi</a:t>
            </a:r>
            <a:r>
              <a:rPr sz="2800" i="1" spc="90" dirty="0">
                <a:solidFill>
                  <a:srgbClr val="FFFFFF"/>
                </a:solidFill>
                <a:latin typeface="Adobe Garamond Pro" panose="02020502060506020403" pitchFamily="18" charset="0"/>
                <a:cs typeface="Garamond"/>
              </a:rPr>
              <a:t>,</a:t>
            </a:r>
            <a:r>
              <a:rPr sz="2800" i="1" spc="85" dirty="0">
                <a:solidFill>
                  <a:srgbClr val="FFFFFF"/>
                </a:solidFill>
                <a:latin typeface="Adobe Garamond Pro" panose="02020502060506020403" pitchFamily="18" charset="0"/>
                <a:cs typeface="Garamond"/>
              </a:rPr>
              <a:t> </a:t>
            </a:r>
            <a:r>
              <a:rPr sz="2800" i="1" spc="110" dirty="0">
                <a:solidFill>
                  <a:srgbClr val="FFFFFF"/>
                </a:solidFill>
                <a:latin typeface="Adobe Garamond Pro" panose="02020502060506020403" pitchFamily="18" charset="0"/>
                <a:cs typeface="Garamond"/>
              </a:rPr>
              <a:t>14</a:t>
            </a:r>
            <a:endParaRPr sz="2800" dirty="0">
              <a:latin typeface="Adobe Garamond Pro" panose="02020502060506020403" pitchFamily="18" charset="0"/>
              <a:cs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A9506BD-0066-4A9A-80D1-F16B04E651FF}"/>
              </a:ext>
            </a:extLst>
          </p:cNvPr>
          <p:cNvPicPr>
            <a:picLocks noChangeAspect="1"/>
          </p:cNvPicPr>
          <p:nvPr/>
        </p:nvPicPr>
        <p:blipFill>
          <a:blip r:embed="rId3"/>
          <a:stretch>
            <a:fillRect/>
          </a:stretch>
        </p:blipFill>
        <p:spPr>
          <a:xfrm>
            <a:off x="0" y="0"/>
            <a:ext cx="12192000" cy="6858000"/>
          </a:xfrm>
          <a:prstGeom prst="rect">
            <a:avLst/>
          </a:prstGeom>
        </p:spPr>
      </p:pic>
      <p:sp>
        <p:nvSpPr>
          <p:cNvPr id="36" name="object 12">
            <a:extLst>
              <a:ext uri="{FF2B5EF4-FFF2-40B4-BE49-F238E27FC236}">
                <a16:creationId xmlns:a16="http://schemas.microsoft.com/office/drawing/2014/main" id="{B64E3CBF-B0F7-4F36-B784-FCCC031F1C3C}"/>
              </a:ext>
            </a:extLst>
          </p:cNvPr>
          <p:cNvSpPr txBox="1"/>
          <p:nvPr/>
        </p:nvSpPr>
        <p:spPr>
          <a:xfrm>
            <a:off x="7188200" y="915415"/>
            <a:ext cx="4775200" cy="382797"/>
          </a:xfrm>
          <a:prstGeom prst="rect">
            <a:avLst/>
          </a:prstGeom>
        </p:spPr>
        <p:txBody>
          <a:bodyPr vert="horz" wrap="square" lIns="0" tIns="13335" rIns="0" bIns="0" rtlCol="0">
            <a:spAutoFit/>
          </a:bodyPr>
          <a:lstStyle/>
          <a:p>
            <a:pPr marL="12700">
              <a:lnSpc>
                <a:spcPct val="100000"/>
              </a:lnSpc>
              <a:spcBef>
                <a:spcPts val="105"/>
              </a:spcBef>
            </a:pPr>
            <a:r>
              <a:rPr sz="2400" b="1" spc="-5" dirty="0">
                <a:solidFill>
                  <a:srgbClr val="5E6D80"/>
                </a:solidFill>
                <a:latin typeface="Times New Roman"/>
                <a:cs typeface="Times New Roman"/>
              </a:rPr>
              <a:t>Niveles </a:t>
            </a:r>
            <a:r>
              <a:rPr sz="2400" b="1" dirty="0">
                <a:solidFill>
                  <a:srgbClr val="5E6D80"/>
                </a:solidFill>
                <a:latin typeface="Times New Roman"/>
                <a:cs typeface="Times New Roman"/>
              </a:rPr>
              <a:t>de </a:t>
            </a:r>
            <a:r>
              <a:rPr sz="2400" b="1" spc="-5" dirty="0">
                <a:solidFill>
                  <a:srgbClr val="5E6D80"/>
                </a:solidFill>
                <a:latin typeface="Times New Roman"/>
                <a:cs typeface="Times New Roman"/>
              </a:rPr>
              <a:t>Conversión </a:t>
            </a:r>
            <a:r>
              <a:rPr sz="2400" b="1" dirty="0">
                <a:solidFill>
                  <a:srgbClr val="5E6D80"/>
                </a:solidFill>
                <a:latin typeface="Times New Roman"/>
                <a:cs typeface="Times New Roman"/>
              </a:rPr>
              <a:t>y</a:t>
            </a:r>
            <a:r>
              <a:rPr sz="2400" b="1" spc="-15" dirty="0">
                <a:solidFill>
                  <a:srgbClr val="5E6D80"/>
                </a:solidFill>
                <a:latin typeface="Times New Roman"/>
                <a:cs typeface="Times New Roman"/>
              </a:rPr>
              <a:t> </a:t>
            </a:r>
            <a:r>
              <a:rPr sz="2400" b="1" spc="-5" dirty="0">
                <a:solidFill>
                  <a:srgbClr val="5E6D80"/>
                </a:solidFill>
                <a:latin typeface="Times New Roman"/>
                <a:cs typeface="Times New Roman"/>
              </a:rPr>
              <a:t>Discipulado</a:t>
            </a:r>
            <a:endParaRPr sz="2400" dirty="0">
              <a:latin typeface="Times New Roman"/>
              <a:cs typeface="Times New Roman"/>
            </a:endParaRPr>
          </a:p>
        </p:txBody>
      </p:sp>
      <p:graphicFrame>
        <p:nvGraphicFramePr>
          <p:cNvPr id="37" name="object 20">
            <a:extLst>
              <a:ext uri="{FF2B5EF4-FFF2-40B4-BE49-F238E27FC236}">
                <a16:creationId xmlns:a16="http://schemas.microsoft.com/office/drawing/2014/main" id="{CE94FC80-11DE-428A-9B9F-6CB216F586F2}"/>
              </a:ext>
            </a:extLst>
          </p:cNvPr>
          <p:cNvGraphicFramePr>
            <a:graphicFrameLocks noGrp="1"/>
          </p:cNvGraphicFramePr>
          <p:nvPr>
            <p:extLst>
              <p:ext uri="{D42A27DB-BD31-4B8C-83A1-F6EECF244321}">
                <p14:modId xmlns:p14="http://schemas.microsoft.com/office/powerpoint/2010/main" val="1763341436"/>
              </p:ext>
            </p:extLst>
          </p:nvPr>
        </p:nvGraphicFramePr>
        <p:xfrm>
          <a:off x="202184" y="2879170"/>
          <a:ext cx="4921883" cy="1997630"/>
        </p:xfrm>
        <a:graphic>
          <a:graphicData uri="http://schemas.openxmlformats.org/drawingml/2006/table">
            <a:tbl>
              <a:tblPr firstRow="1" bandRow="1">
                <a:tableStyleId>{2D5ABB26-0587-4C30-8999-92F81FD0307C}</a:tableStyleId>
              </a:tblPr>
              <a:tblGrid>
                <a:gridCol w="1635125">
                  <a:extLst>
                    <a:ext uri="{9D8B030D-6E8A-4147-A177-3AD203B41FA5}">
                      <a16:colId xmlns:a16="http://schemas.microsoft.com/office/drawing/2014/main" val="20000"/>
                    </a:ext>
                  </a:extLst>
                </a:gridCol>
                <a:gridCol w="1786889">
                  <a:extLst>
                    <a:ext uri="{9D8B030D-6E8A-4147-A177-3AD203B41FA5}">
                      <a16:colId xmlns:a16="http://schemas.microsoft.com/office/drawing/2014/main" val="20001"/>
                    </a:ext>
                  </a:extLst>
                </a:gridCol>
                <a:gridCol w="1499869">
                  <a:extLst>
                    <a:ext uri="{9D8B030D-6E8A-4147-A177-3AD203B41FA5}">
                      <a16:colId xmlns:a16="http://schemas.microsoft.com/office/drawing/2014/main" val="20002"/>
                    </a:ext>
                  </a:extLst>
                </a:gridCol>
              </a:tblGrid>
              <a:tr h="337049">
                <a:tc>
                  <a:txBody>
                    <a:bodyPr/>
                    <a:lstStyle/>
                    <a:p>
                      <a:pPr marL="407034">
                        <a:lnSpc>
                          <a:spcPts val="1735"/>
                        </a:lnSpc>
                      </a:pPr>
                      <a:r>
                        <a:rPr sz="1550" b="1" spc="-5" dirty="0">
                          <a:solidFill>
                            <a:srgbClr val="5E6D80"/>
                          </a:solidFill>
                          <a:latin typeface="Arial"/>
                          <a:cs typeface="Arial"/>
                        </a:rPr>
                        <a:t>Confianza</a:t>
                      </a:r>
                      <a:endParaRPr sz="1550">
                        <a:latin typeface="Arial"/>
                        <a:cs typeface="Arial"/>
                      </a:endParaRPr>
                    </a:p>
                  </a:txBody>
                  <a:tcPr marL="0" marR="0" marT="0" marB="0"/>
                </a:tc>
                <a:tc>
                  <a:txBody>
                    <a:bodyPr/>
                    <a:lstStyle/>
                    <a:p>
                      <a:pPr marL="419100">
                        <a:lnSpc>
                          <a:spcPts val="1710"/>
                        </a:lnSpc>
                      </a:pPr>
                      <a:r>
                        <a:rPr sz="1550" b="1" spc="30" dirty="0">
                          <a:solidFill>
                            <a:srgbClr val="5E6D80"/>
                          </a:solidFill>
                          <a:latin typeface="Arial"/>
                          <a:cs typeface="Arial"/>
                        </a:rPr>
                        <a:t>Franqueza</a:t>
                      </a:r>
                      <a:endParaRPr sz="1550">
                        <a:latin typeface="Arial"/>
                        <a:cs typeface="Arial"/>
                      </a:endParaRPr>
                    </a:p>
                  </a:txBody>
                  <a:tcPr marL="0" marR="0" marT="0" marB="0"/>
                </a:tc>
                <a:tc>
                  <a:txBody>
                    <a:bodyPr/>
                    <a:lstStyle/>
                    <a:p>
                      <a:pPr marL="130810">
                        <a:lnSpc>
                          <a:spcPts val="1710"/>
                        </a:lnSpc>
                      </a:pPr>
                      <a:r>
                        <a:rPr sz="1550" b="1" spc="80" dirty="0">
                          <a:solidFill>
                            <a:srgbClr val="5E6D80"/>
                          </a:solidFill>
                          <a:latin typeface="Arial"/>
                          <a:cs typeface="Arial"/>
                        </a:rPr>
                        <a:t>Búsqueda</a:t>
                      </a:r>
                      <a:endParaRPr sz="1550" dirty="0">
                        <a:latin typeface="Arial"/>
                        <a:cs typeface="Arial"/>
                      </a:endParaRPr>
                    </a:p>
                  </a:txBody>
                  <a:tcPr marL="0" marR="0" marT="0" marB="0"/>
                </a:tc>
                <a:extLst>
                  <a:ext uri="{0D108BD9-81ED-4DB2-BD59-A6C34878D82A}">
                    <a16:rowId xmlns:a16="http://schemas.microsoft.com/office/drawing/2014/main" val="10000"/>
                  </a:ext>
                </a:extLst>
              </a:tr>
              <a:tr h="1660581">
                <a:tc>
                  <a:txBody>
                    <a:bodyPr/>
                    <a:lstStyle/>
                    <a:p>
                      <a:pPr marL="127000" marR="195580">
                        <a:lnSpc>
                          <a:spcPts val="1220"/>
                        </a:lnSpc>
                        <a:spcBef>
                          <a:spcPts val="305"/>
                        </a:spcBef>
                      </a:pPr>
                      <a:r>
                        <a:rPr sz="1100" spc="-5" dirty="0">
                          <a:latin typeface="Times New Roman"/>
                          <a:cs typeface="Times New Roman"/>
                        </a:rPr>
                        <a:t>La persona tiene una  asociación positiva con  </a:t>
                      </a:r>
                      <a:r>
                        <a:rPr sz="1100" dirty="0">
                          <a:latin typeface="Times New Roman"/>
                          <a:cs typeface="Times New Roman"/>
                        </a:rPr>
                        <a:t>Jesús o un </a:t>
                      </a:r>
                      <a:r>
                        <a:rPr sz="1100" spc="-5" dirty="0">
                          <a:latin typeface="Times New Roman"/>
                          <a:cs typeface="Times New Roman"/>
                        </a:rPr>
                        <a:t>individuo  católico </a:t>
                      </a:r>
                      <a:r>
                        <a:rPr sz="1100" dirty="0">
                          <a:latin typeface="Times New Roman"/>
                          <a:cs typeface="Times New Roman"/>
                        </a:rPr>
                        <a:t>y </a:t>
                      </a:r>
                      <a:r>
                        <a:rPr sz="1100" spc="-5" dirty="0">
                          <a:latin typeface="Times New Roman"/>
                          <a:cs typeface="Times New Roman"/>
                        </a:rPr>
                        <a:t>puede  empezar </a:t>
                      </a:r>
                      <a:r>
                        <a:rPr sz="1100" dirty="0">
                          <a:latin typeface="Times New Roman"/>
                          <a:cs typeface="Times New Roman"/>
                        </a:rPr>
                        <a:t>a </a:t>
                      </a:r>
                      <a:r>
                        <a:rPr sz="1100" spc="-5" dirty="0">
                          <a:latin typeface="Times New Roman"/>
                          <a:cs typeface="Times New Roman"/>
                        </a:rPr>
                        <a:t>hacer  preguntas </a:t>
                      </a:r>
                      <a:r>
                        <a:rPr sz="1100" dirty="0">
                          <a:latin typeface="Times New Roman"/>
                          <a:cs typeface="Times New Roman"/>
                        </a:rPr>
                        <a:t>por  </a:t>
                      </a:r>
                      <a:r>
                        <a:rPr sz="1100" spc="-5" dirty="0">
                          <a:latin typeface="Times New Roman"/>
                          <a:cs typeface="Times New Roman"/>
                        </a:rPr>
                        <a:t>curiosidad pasiva.</a:t>
                      </a:r>
                      <a:endParaRPr sz="1100">
                        <a:latin typeface="Times New Roman"/>
                        <a:cs typeface="Times New Roman"/>
                      </a:endParaRPr>
                    </a:p>
                  </a:txBody>
                  <a:tcPr marL="0" marR="0" marT="38735" marB="0"/>
                </a:tc>
                <a:tc>
                  <a:txBody>
                    <a:bodyPr/>
                    <a:lstStyle/>
                    <a:p>
                      <a:pPr marL="203200" marR="120650">
                        <a:lnSpc>
                          <a:spcPts val="1220"/>
                        </a:lnSpc>
                        <a:spcBef>
                          <a:spcPts val="0"/>
                        </a:spcBef>
                      </a:pPr>
                      <a:r>
                        <a:rPr sz="1100" spc="-5" dirty="0">
                          <a:latin typeface="Times New Roman"/>
                          <a:cs typeface="Times New Roman"/>
                        </a:rPr>
                        <a:t>La persona admite una  necesidad </a:t>
                      </a:r>
                      <a:r>
                        <a:rPr sz="1100" dirty="0">
                          <a:latin typeface="Times New Roman"/>
                          <a:cs typeface="Times New Roman"/>
                        </a:rPr>
                        <a:t>o </a:t>
                      </a:r>
                      <a:r>
                        <a:rPr sz="1100" spc="-5" dirty="0" err="1">
                          <a:latin typeface="Times New Roman"/>
                          <a:cs typeface="Times New Roman"/>
                        </a:rPr>
                        <a:t>deseo</a:t>
                      </a:r>
                      <a:r>
                        <a:rPr sz="1100" spc="-5" dirty="0">
                          <a:latin typeface="Times New Roman"/>
                          <a:cs typeface="Times New Roman"/>
                        </a:rPr>
                        <a:t> </a:t>
                      </a:r>
                      <a:endParaRPr lang="en-US" sz="1100" spc="-5" dirty="0">
                        <a:latin typeface="Times New Roman"/>
                        <a:cs typeface="Times New Roman"/>
                      </a:endParaRPr>
                    </a:p>
                    <a:p>
                      <a:pPr marL="203200" marR="120650">
                        <a:lnSpc>
                          <a:spcPts val="1220"/>
                        </a:lnSpc>
                        <a:spcBef>
                          <a:spcPts val="0"/>
                        </a:spcBef>
                      </a:pPr>
                      <a:r>
                        <a:rPr sz="1100" spc="-5" dirty="0">
                          <a:latin typeface="Times New Roman"/>
                          <a:cs typeface="Times New Roman"/>
                        </a:rPr>
                        <a:t>general  </a:t>
                      </a:r>
                      <a:r>
                        <a:rPr sz="1100" dirty="0">
                          <a:latin typeface="Times New Roman"/>
                          <a:cs typeface="Times New Roman"/>
                        </a:rPr>
                        <a:t>de </a:t>
                      </a:r>
                      <a:r>
                        <a:rPr sz="1100" spc="-5" dirty="0">
                          <a:latin typeface="Times New Roman"/>
                          <a:cs typeface="Times New Roman"/>
                        </a:rPr>
                        <a:t>cambio espiritual  personal. Esto </a:t>
                      </a:r>
                      <a:r>
                        <a:rPr sz="1100" dirty="0">
                          <a:latin typeface="Times New Roman"/>
                          <a:cs typeface="Times New Roman"/>
                        </a:rPr>
                        <a:t>no </a:t>
                      </a:r>
                      <a:r>
                        <a:rPr sz="1100" spc="-5" dirty="0">
                          <a:latin typeface="Times New Roman"/>
                          <a:cs typeface="Times New Roman"/>
                        </a:rPr>
                        <a:t>es lo  </a:t>
                      </a:r>
                      <a:r>
                        <a:rPr sz="1100" dirty="0">
                          <a:latin typeface="Times New Roman"/>
                          <a:cs typeface="Times New Roman"/>
                        </a:rPr>
                        <a:t>mismo que </a:t>
                      </a:r>
                      <a:r>
                        <a:rPr sz="1100" spc="-10" dirty="0">
                          <a:latin typeface="Times New Roman"/>
                          <a:cs typeface="Times New Roman"/>
                        </a:rPr>
                        <a:t>un  </a:t>
                      </a:r>
                      <a:r>
                        <a:rPr sz="1100" spc="-5" dirty="0">
                          <a:latin typeface="Times New Roman"/>
                          <a:cs typeface="Times New Roman"/>
                        </a:rPr>
                        <a:t>compromiso </a:t>
                      </a:r>
                      <a:r>
                        <a:rPr sz="1100" dirty="0">
                          <a:latin typeface="Times New Roman"/>
                          <a:cs typeface="Times New Roman"/>
                        </a:rPr>
                        <a:t>con </a:t>
                      </a:r>
                      <a:endParaRPr lang="en-US" sz="1100" dirty="0">
                        <a:latin typeface="Times New Roman"/>
                        <a:cs typeface="Times New Roman"/>
                      </a:endParaRPr>
                    </a:p>
                    <a:p>
                      <a:pPr marL="203200" marR="120650">
                        <a:lnSpc>
                          <a:spcPts val="1220"/>
                        </a:lnSpc>
                        <a:spcBef>
                          <a:spcPts val="0"/>
                        </a:spcBef>
                      </a:pPr>
                      <a:r>
                        <a:rPr sz="1100" spc="-5" dirty="0" err="1">
                          <a:latin typeface="Times New Roman"/>
                          <a:cs typeface="Times New Roman"/>
                        </a:rPr>
                        <a:t>cambios</a:t>
                      </a:r>
                      <a:r>
                        <a:rPr sz="1100" spc="-5" dirty="0">
                          <a:latin typeface="Times New Roman"/>
                          <a:cs typeface="Times New Roman"/>
                        </a:rPr>
                        <a:t>  específicos.</a:t>
                      </a:r>
                      <a:endParaRPr sz="1100" dirty="0">
                        <a:latin typeface="Times New Roman"/>
                        <a:cs typeface="Times New Roman"/>
                      </a:endParaRPr>
                    </a:p>
                  </a:txBody>
                  <a:tcPr marL="0" marR="0" marT="38735" marB="0"/>
                </a:tc>
                <a:tc>
                  <a:txBody>
                    <a:bodyPr/>
                    <a:lstStyle/>
                    <a:p>
                      <a:pPr marL="127635" marR="120014">
                        <a:lnSpc>
                          <a:spcPct val="92900"/>
                        </a:lnSpc>
                        <a:spcBef>
                          <a:spcPts val="275"/>
                        </a:spcBef>
                      </a:pPr>
                      <a:r>
                        <a:rPr sz="1100" spc="-5" dirty="0">
                          <a:latin typeface="Times New Roman"/>
                          <a:cs typeface="Times New Roman"/>
                        </a:rPr>
                        <a:t>La persona </a:t>
                      </a:r>
                      <a:r>
                        <a:rPr sz="1100" dirty="0">
                          <a:latin typeface="Times New Roman"/>
                          <a:cs typeface="Times New Roman"/>
                        </a:rPr>
                        <a:t>pasa de</a:t>
                      </a:r>
                      <a:r>
                        <a:rPr sz="1100" spc="-55" dirty="0">
                          <a:latin typeface="Times New Roman"/>
                          <a:cs typeface="Times New Roman"/>
                        </a:rPr>
                        <a:t> </a:t>
                      </a:r>
                      <a:r>
                        <a:rPr sz="1100" dirty="0">
                          <a:latin typeface="Times New Roman"/>
                          <a:cs typeface="Times New Roman"/>
                        </a:rPr>
                        <a:t>un  </a:t>
                      </a:r>
                      <a:r>
                        <a:rPr sz="1100" spc="-5" dirty="0">
                          <a:latin typeface="Times New Roman"/>
                          <a:cs typeface="Times New Roman"/>
                        </a:rPr>
                        <a:t>estado </a:t>
                      </a:r>
                      <a:r>
                        <a:rPr sz="1100" dirty="0">
                          <a:latin typeface="Times New Roman"/>
                          <a:cs typeface="Times New Roman"/>
                        </a:rPr>
                        <a:t>de </a:t>
                      </a:r>
                      <a:r>
                        <a:rPr sz="1100" spc="-5" dirty="0">
                          <a:latin typeface="Times New Roman"/>
                          <a:cs typeface="Times New Roman"/>
                        </a:rPr>
                        <a:t>pasividad </a:t>
                      </a:r>
                      <a:r>
                        <a:rPr sz="1100" dirty="0">
                          <a:latin typeface="Times New Roman"/>
                          <a:cs typeface="Times New Roman"/>
                        </a:rPr>
                        <a:t>a  una búsqueda </a:t>
                      </a:r>
                      <a:r>
                        <a:rPr sz="1100" spc="-5" dirty="0">
                          <a:latin typeface="Times New Roman"/>
                          <a:cs typeface="Times New Roman"/>
                        </a:rPr>
                        <a:t>activa  </a:t>
                      </a:r>
                      <a:r>
                        <a:rPr sz="1100" dirty="0">
                          <a:latin typeface="Times New Roman"/>
                          <a:cs typeface="Times New Roman"/>
                        </a:rPr>
                        <a:t>para </a:t>
                      </a:r>
                      <a:r>
                        <a:rPr sz="1100" spc="-5" dirty="0">
                          <a:latin typeface="Times New Roman"/>
                          <a:cs typeface="Times New Roman"/>
                        </a:rPr>
                        <a:t>conocer </a:t>
                      </a:r>
                      <a:r>
                        <a:rPr sz="1100" dirty="0">
                          <a:latin typeface="Times New Roman"/>
                          <a:cs typeface="Times New Roman"/>
                        </a:rPr>
                        <a:t>al </a:t>
                      </a:r>
                      <a:r>
                        <a:rPr sz="1100" spc="-5" dirty="0">
                          <a:latin typeface="Times New Roman"/>
                          <a:cs typeface="Times New Roman"/>
                        </a:rPr>
                        <a:t>Dios  </a:t>
                      </a:r>
                      <a:r>
                        <a:rPr sz="1100" dirty="0">
                          <a:latin typeface="Times New Roman"/>
                          <a:cs typeface="Times New Roman"/>
                        </a:rPr>
                        <a:t>que </a:t>
                      </a:r>
                      <a:r>
                        <a:rPr sz="1100" spc="-5" dirty="0">
                          <a:latin typeface="Times New Roman"/>
                          <a:cs typeface="Times New Roman"/>
                        </a:rPr>
                        <a:t>le llama. </a:t>
                      </a:r>
                      <a:r>
                        <a:rPr sz="1100" spc="-10" dirty="0">
                          <a:latin typeface="Times New Roman"/>
                          <a:cs typeface="Times New Roman"/>
                        </a:rPr>
                        <a:t>El  </a:t>
                      </a:r>
                      <a:r>
                        <a:rPr sz="1100" spc="-5" dirty="0">
                          <a:latin typeface="Times New Roman"/>
                          <a:cs typeface="Times New Roman"/>
                        </a:rPr>
                        <a:t>buscador está  comprometido </a:t>
                      </a:r>
                      <a:r>
                        <a:rPr sz="1100" dirty="0">
                          <a:latin typeface="Times New Roman"/>
                          <a:cs typeface="Times New Roman"/>
                        </a:rPr>
                        <a:t>en </a:t>
                      </a:r>
                      <a:r>
                        <a:rPr sz="1100" spc="-5" dirty="0">
                          <a:latin typeface="Times New Roman"/>
                          <a:cs typeface="Times New Roman"/>
                        </a:rPr>
                        <a:t>una  </a:t>
                      </a:r>
                      <a:r>
                        <a:rPr sz="1100" dirty="0">
                          <a:latin typeface="Times New Roman"/>
                          <a:cs typeface="Times New Roman"/>
                        </a:rPr>
                        <a:t>búsqueda</a:t>
                      </a:r>
                      <a:r>
                        <a:rPr sz="1100" spc="-15" dirty="0">
                          <a:latin typeface="Times New Roman"/>
                          <a:cs typeface="Times New Roman"/>
                        </a:rPr>
                        <a:t> </a:t>
                      </a:r>
                      <a:r>
                        <a:rPr sz="1100" spc="-5" dirty="0">
                          <a:latin typeface="Times New Roman"/>
                          <a:cs typeface="Times New Roman"/>
                        </a:rPr>
                        <a:t>espiritual.</a:t>
                      </a:r>
                      <a:endParaRPr sz="1100" dirty="0">
                        <a:latin typeface="Times New Roman"/>
                        <a:cs typeface="Times New Roman"/>
                      </a:endParaRPr>
                    </a:p>
                  </a:txBody>
                  <a:tcPr marL="0" marR="0" marT="34925" marB="0"/>
                </a:tc>
                <a:extLst>
                  <a:ext uri="{0D108BD9-81ED-4DB2-BD59-A6C34878D82A}">
                    <a16:rowId xmlns:a16="http://schemas.microsoft.com/office/drawing/2014/main" val="10001"/>
                  </a:ext>
                </a:extLst>
              </a:tr>
            </a:tbl>
          </a:graphicData>
        </a:graphic>
      </p:graphicFrame>
      <p:graphicFrame>
        <p:nvGraphicFramePr>
          <p:cNvPr id="38" name="object 19">
            <a:extLst>
              <a:ext uri="{FF2B5EF4-FFF2-40B4-BE49-F238E27FC236}">
                <a16:creationId xmlns:a16="http://schemas.microsoft.com/office/drawing/2014/main" id="{ED65A09F-7ADC-47B3-8AB9-4311C0848249}"/>
              </a:ext>
            </a:extLst>
          </p:cNvPr>
          <p:cNvGraphicFramePr>
            <a:graphicFrameLocks noGrp="1"/>
          </p:cNvGraphicFramePr>
          <p:nvPr>
            <p:extLst>
              <p:ext uri="{D42A27DB-BD31-4B8C-83A1-F6EECF244321}">
                <p14:modId xmlns:p14="http://schemas.microsoft.com/office/powerpoint/2010/main" val="567858690"/>
              </p:ext>
            </p:extLst>
          </p:nvPr>
        </p:nvGraphicFramePr>
        <p:xfrm>
          <a:off x="7052564" y="2886790"/>
          <a:ext cx="1560830" cy="1821180"/>
        </p:xfrm>
        <a:graphic>
          <a:graphicData uri="http://schemas.openxmlformats.org/drawingml/2006/table">
            <a:tbl>
              <a:tblPr firstRow="1" bandRow="1">
                <a:tableStyleId>{2D5ABB26-0587-4C30-8999-92F81FD0307C}</a:tableStyleId>
              </a:tblPr>
              <a:tblGrid>
                <a:gridCol w="1560830">
                  <a:extLst>
                    <a:ext uri="{9D8B030D-6E8A-4147-A177-3AD203B41FA5}">
                      <a16:colId xmlns:a16="http://schemas.microsoft.com/office/drawing/2014/main" val="20000"/>
                    </a:ext>
                  </a:extLst>
                </a:gridCol>
              </a:tblGrid>
              <a:tr h="508000">
                <a:tc>
                  <a:txBody>
                    <a:bodyPr/>
                    <a:lstStyle/>
                    <a:p>
                      <a:pPr marL="132715">
                        <a:lnSpc>
                          <a:spcPts val="1710"/>
                        </a:lnSpc>
                      </a:pPr>
                      <a:r>
                        <a:rPr sz="1550" b="1" spc="25" dirty="0">
                          <a:solidFill>
                            <a:srgbClr val="5E6D80"/>
                          </a:solidFill>
                          <a:latin typeface="Arial"/>
                          <a:cs typeface="Arial"/>
                        </a:rPr>
                        <a:t>Disc</a:t>
                      </a:r>
                      <a:r>
                        <a:rPr sz="1550" b="1" spc="25" dirty="0">
                          <a:solidFill>
                            <a:srgbClr val="5E6D80"/>
                          </a:solidFill>
                          <a:latin typeface="Times New Roman"/>
                          <a:cs typeface="Times New Roman"/>
                        </a:rPr>
                        <a:t>í</a:t>
                      </a:r>
                      <a:r>
                        <a:rPr sz="1550" b="1" spc="25" dirty="0">
                          <a:solidFill>
                            <a:srgbClr val="5E6D80"/>
                          </a:solidFill>
                          <a:latin typeface="Arial"/>
                          <a:cs typeface="Arial"/>
                        </a:rPr>
                        <a:t>pulo</a:t>
                      </a:r>
                      <a:endParaRPr sz="1550">
                        <a:latin typeface="Arial"/>
                        <a:cs typeface="Arial"/>
                      </a:endParaRPr>
                    </a:p>
                    <a:p>
                      <a:pPr marL="132715">
                        <a:lnSpc>
                          <a:spcPct val="100000"/>
                        </a:lnSpc>
                        <a:spcBef>
                          <a:spcPts val="140"/>
                        </a:spcBef>
                      </a:pPr>
                      <a:r>
                        <a:rPr sz="1550" b="1" spc="30" dirty="0">
                          <a:solidFill>
                            <a:srgbClr val="5E6D80"/>
                          </a:solidFill>
                          <a:latin typeface="Arial"/>
                          <a:cs typeface="Arial"/>
                        </a:rPr>
                        <a:t>Aprendiz</a:t>
                      </a:r>
                      <a:endParaRPr sz="1550">
                        <a:latin typeface="Arial"/>
                        <a:cs typeface="Arial"/>
                      </a:endParaRPr>
                    </a:p>
                  </a:txBody>
                  <a:tcPr marL="0" marR="0" marT="0" marB="0"/>
                </a:tc>
                <a:extLst>
                  <a:ext uri="{0D108BD9-81ED-4DB2-BD59-A6C34878D82A}">
                    <a16:rowId xmlns:a16="http://schemas.microsoft.com/office/drawing/2014/main" val="10000"/>
                  </a:ext>
                </a:extLst>
              </a:tr>
              <a:tr h="1313180">
                <a:tc>
                  <a:txBody>
                    <a:bodyPr/>
                    <a:lstStyle/>
                    <a:p>
                      <a:pPr marL="127000" marR="36830">
                        <a:lnSpc>
                          <a:spcPts val="1220"/>
                        </a:lnSpc>
                        <a:spcBef>
                          <a:spcPts val="275"/>
                        </a:spcBef>
                      </a:pPr>
                      <a:r>
                        <a:rPr sz="1100" spc="-5" dirty="0">
                          <a:latin typeface="Times New Roman"/>
                          <a:cs typeface="Times New Roman"/>
                        </a:rPr>
                        <a:t>La persona </a:t>
                      </a:r>
                      <a:r>
                        <a:rPr sz="1100" dirty="0">
                          <a:latin typeface="Times New Roman"/>
                          <a:cs typeface="Times New Roman"/>
                        </a:rPr>
                        <a:t>se </a:t>
                      </a:r>
                      <a:r>
                        <a:rPr sz="1100" spc="-5" dirty="0">
                          <a:latin typeface="Times New Roman"/>
                          <a:cs typeface="Times New Roman"/>
                        </a:rPr>
                        <a:t>compromete  </a:t>
                      </a:r>
                      <a:r>
                        <a:rPr sz="1100" dirty="0">
                          <a:latin typeface="Times New Roman"/>
                          <a:cs typeface="Times New Roman"/>
                        </a:rPr>
                        <a:t>a </a:t>
                      </a:r>
                      <a:r>
                        <a:rPr sz="1100" spc="-5" dirty="0">
                          <a:latin typeface="Times New Roman"/>
                          <a:cs typeface="Times New Roman"/>
                        </a:rPr>
                        <a:t>seguir </a:t>
                      </a:r>
                      <a:r>
                        <a:rPr sz="1100" dirty="0">
                          <a:latin typeface="Times New Roman"/>
                          <a:cs typeface="Times New Roman"/>
                        </a:rPr>
                        <a:t>a </a:t>
                      </a:r>
                      <a:r>
                        <a:rPr sz="1100" spc="-5" dirty="0">
                          <a:latin typeface="Times New Roman"/>
                          <a:cs typeface="Times New Roman"/>
                        </a:rPr>
                        <a:t>Jesús  apartándose del </a:t>
                      </a:r>
                      <a:r>
                        <a:rPr sz="1100" dirty="0">
                          <a:latin typeface="Times New Roman"/>
                          <a:cs typeface="Times New Roman"/>
                        </a:rPr>
                        <a:t>pecado, y  hace </a:t>
                      </a:r>
                      <a:r>
                        <a:rPr sz="1100" spc="-5" dirty="0">
                          <a:latin typeface="Times New Roman"/>
                          <a:cs typeface="Times New Roman"/>
                        </a:rPr>
                        <a:t>cualquier sacrificio  </a:t>
                      </a:r>
                      <a:r>
                        <a:rPr sz="1100" dirty="0">
                          <a:latin typeface="Times New Roman"/>
                          <a:cs typeface="Times New Roman"/>
                        </a:rPr>
                        <a:t>para </a:t>
                      </a:r>
                      <a:r>
                        <a:rPr sz="1100" spc="-5" dirty="0">
                          <a:latin typeface="Times New Roman"/>
                          <a:cs typeface="Times New Roman"/>
                        </a:rPr>
                        <a:t>crecer personalmente,  </a:t>
                      </a:r>
                      <a:r>
                        <a:rPr sz="1100" dirty="0">
                          <a:latin typeface="Times New Roman"/>
                          <a:cs typeface="Times New Roman"/>
                        </a:rPr>
                        <a:t>y vive </a:t>
                      </a:r>
                      <a:r>
                        <a:rPr sz="1100" spc="-5" dirty="0">
                          <a:latin typeface="Times New Roman"/>
                          <a:cs typeface="Times New Roman"/>
                        </a:rPr>
                        <a:t>hábitos </a:t>
                      </a:r>
                      <a:r>
                        <a:rPr sz="1100" dirty="0">
                          <a:latin typeface="Times New Roman"/>
                          <a:cs typeface="Times New Roman"/>
                        </a:rPr>
                        <a:t>de la </a:t>
                      </a:r>
                      <a:r>
                        <a:rPr sz="1100" spc="-5" dirty="0">
                          <a:latin typeface="Times New Roman"/>
                          <a:cs typeface="Times New Roman"/>
                        </a:rPr>
                        <a:t>vida  cristiana.</a:t>
                      </a:r>
                      <a:endParaRPr sz="1100" dirty="0">
                        <a:latin typeface="Times New Roman"/>
                        <a:cs typeface="Times New Roman"/>
                      </a:endParaRPr>
                    </a:p>
                  </a:txBody>
                  <a:tcPr marL="0" marR="0" marT="34925"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31A877B1-3EA6-47F7-A1BF-8E5DE31E8215}"/>
              </a:ext>
            </a:extLst>
          </p:cNvPr>
          <p:cNvGraphicFramePr>
            <a:graphicFrameLocks noGrp="1"/>
          </p:cNvGraphicFramePr>
          <p:nvPr>
            <p:extLst>
              <p:ext uri="{D42A27DB-BD31-4B8C-83A1-F6EECF244321}">
                <p14:modId xmlns:p14="http://schemas.microsoft.com/office/powerpoint/2010/main" val="300220356"/>
              </p:ext>
            </p:extLst>
          </p:nvPr>
        </p:nvGraphicFramePr>
        <p:xfrm>
          <a:off x="8841994" y="2909070"/>
          <a:ext cx="1430402" cy="1937830"/>
        </p:xfrm>
        <a:graphic>
          <a:graphicData uri="http://schemas.openxmlformats.org/drawingml/2006/table">
            <a:tbl>
              <a:tblPr firstRow="1" bandRow="1">
                <a:tableStyleId>{2D5ABB26-0587-4C30-8999-92F81FD0307C}</a:tableStyleId>
              </a:tblPr>
              <a:tblGrid>
                <a:gridCol w="1430402">
                  <a:extLst>
                    <a:ext uri="{9D8B030D-6E8A-4147-A177-3AD203B41FA5}">
                      <a16:colId xmlns:a16="http://schemas.microsoft.com/office/drawing/2014/main" val="3090429683"/>
                    </a:ext>
                  </a:extLst>
                </a:gridCol>
              </a:tblGrid>
              <a:tr h="508000">
                <a:tc>
                  <a:txBody>
                    <a:bodyPr/>
                    <a:lstStyle/>
                    <a:p>
                      <a:pPr marL="168910">
                        <a:lnSpc>
                          <a:spcPts val="1710"/>
                        </a:lnSpc>
                      </a:pPr>
                      <a:r>
                        <a:rPr sz="1550" b="1" spc="25" dirty="0">
                          <a:solidFill>
                            <a:srgbClr val="5E6D80"/>
                          </a:solidFill>
                          <a:latin typeface="Arial"/>
                          <a:cs typeface="Arial"/>
                        </a:rPr>
                        <a:t>Disc</a:t>
                      </a:r>
                      <a:r>
                        <a:rPr sz="1550" b="1" spc="25" dirty="0">
                          <a:solidFill>
                            <a:srgbClr val="5E6D80"/>
                          </a:solidFill>
                          <a:latin typeface="Times New Roman"/>
                          <a:cs typeface="Times New Roman"/>
                        </a:rPr>
                        <a:t>í</a:t>
                      </a:r>
                      <a:r>
                        <a:rPr sz="1550" b="1" spc="25" dirty="0">
                          <a:solidFill>
                            <a:srgbClr val="5E6D80"/>
                          </a:solidFill>
                          <a:latin typeface="Arial"/>
                          <a:cs typeface="Arial"/>
                        </a:rPr>
                        <a:t>pulo</a:t>
                      </a:r>
                      <a:endParaRPr sz="1550" dirty="0">
                        <a:latin typeface="Arial"/>
                        <a:cs typeface="Arial"/>
                      </a:endParaRPr>
                    </a:p>
                    <a:p>
                      <a:pPr marL="168910">
                        <a:lnSpc>
                          <a:spcPct val="100000"/>
                        </a:lnSpc>
                        <a:spcBef>
                          <a:spcPts val="140"/>
                        </a:spcBef>
                      </a:pPr>
                      <a:r>
                        <a:rPr sz="1550" b="1" spc="30" dirty="0">
                          <a:solidFill>
                            <a:srgbClr val="5E6D80"/>
                          </a:solidFill>
                          <a:latin typeface="Arial"/>
                          <a:cs typeface="Arial"/>
                        </a:rPr>
                        <a:t>Misionero</a:t>
                      </a:r>
                      <a:endParaRPr sz="1550" dirty="0">
                        <a:latin typeface="Arial"/>
                        <a:cs typeface="Arial"/>
                      </a:endParaRPr>
                    </a:p>
                  </a:txBody>
                  <a:tcPr marL="0" marR="0" marT="0" marB="0"/>
                </a:tc>
                <a:extLst>
                  <a:ext uri="{0D108BD9-81ED-4DB2-BD59-A6C34878D82A}">
                    <a16:rowId xmlns:a16="http://schemas.microsoft.com/office/drawing/2014/main" val="1450936607"/>
                  </a:ext>
                </a:extLst>
              </a:tr>
              <a:tr h="1313180">
                <a:tc>
                  <a:txBody>
                    <a:bodyPr/>
                    <a:lstStyle/>
                    <a:p>
                      <a:pPr marL="44450" marR="180340">
                        <a:lnSpc>
                          <a:spcPct val="102200"/>
                        </a:lnSpc>
                        <a:spcBef>
                          <a:spcPts val="565"/>
                        </a:spcBef>
                      </a:pPr>
                      <a:r>
                        <a:rPr sz="1100" spc="-5" dirty="0">
                          <a:solidFill>
                            <a:srgbClr val="221F1F"/>
                          </a:solidFill>
                          <a:latin typeface="Times New Roman"/>
                          <a:cs typeface="Times New Roman"/>
                        </a:rPr>
                        <a:t>La </a:t>
                      </a:r>
                      <a:r>
                        <a:rPr sz="1100" dirty="0">
                          <a:solidFill>
                            <a:srgbClr val="221F1F"/>
                          </a:solidFill>
                          <a:latin typeface="Times New Roman"/>
                          <a:cs typeface="Times New Roman"/>
                        </a:rPr>
                        <a:t>persona ha </a:t>
                      </a:r>
                      <a:r>
                        <a:rPr sz="1100" spc="-5" dirty="0">
                          <a:solidFill>
                            <a:srgbClr val="221F1F"/>
                          </a:solidFill>
                          <a:latin typeface="Times New Roman"/>
                          <a:cs typeface="Times New Roman"/>
                        </a:rPr>
                        <a:t>decidido  </a:t>
                      </a:r>
                      <a:r>
                        <a:rPr sz="1100" dirty="0">
                          <a:solidFill>
                            <a:srgbClr val="221F1F"/>
                          </a:solidFill>
                          <a:latin typeface="Times New Roman"/>
                          <a:cs typeface="Times New Roman"/>
                        </a:rPr>
                        <a:t>acudir </a:t>
                      </a:r>
                      <a:r>
                        <a:rPr sz="1100" spc="-5" dirty="0">
                          <a:solidFill>
                            <a:srgbClr val="221F1F"/>
                          </a:solidFill>
                          <a:latin typeface="Times New Roman"/>
                          <a:cs typeface="Times New Roman"/>
                        </a:rPr>
                        <a:t>personalmente </a:t>
                      </a:r>
                      <a:r>
                        <a:rPr sz="1100" dirty="0">
                          <a:solidFill>
                            <a:srgbClr val="221F1F"/>
                          </a:solidFill>
                          <a:latin typeface="Times New Roman"/>
                          <a:cs typeface="Times New Roman"/>
                        </a:rPr>
                        <a:t>a </a:t>
                      </a:r>
                      <a:r>
                        <a:rPr sz="1100" spc="-5" dirty="0">
                          <a:solidFill>
                            <a:srgbClr val="221F1F"/>
                          </a:solidFill>
                          <a:latin typeface="Times New Roman"/>
                          <a:cs typeface="Times New Roman"/>
                        </a:rPr>
                        <a:t>la  llamada para participar en  </a:t>
                      </a:r>
                      <a:r>
                        <a:rPr sz="1100" dirty="0">
                          <a:solidFill>
                            <a:srgbClr val="221F1F"/>
                          </a:solidFill>
                          <a:latin typeface="Times New Roman"/>
                          <a:cs typeface="Times New Roman"/>
                        </a:rPr>
                        <a:t>la misión de </a:t>
                      </a:r>
                      <a:r>
                        <a:rPr sz="1100" spc="-5" dirty="0">
                          <a:solidFill>
                            <a:srgbClr val="221F1F"/>
                          </a:solidFill>
                          <a:latin typeface="Times New Roman"/>
                          <a:cs typeface="Times New Roman"/>
                        </a:rPr>
                        <a:t>la Iglesia  compartiendo </a:t>
                      </a:r>
                      <a:r>
                        <a:rPr sz="1100" dirty="0">
                          <a:solidFill>
                            <a:srgbClr val="221F1F"/>
                          </a:solidFill>
                          <a:latin typeface="Times New Roman"/>
                          <a:cs typeface="Times New Roman"/>
                        </a:rPr>
                        <a:t>la </a:t>
                      </a:r>
                      <a:r>
                        <a:rPr sz="1100" spc="-5" dirty="0">
                          <a:solidFill>
                            <a:srgbClr val="221F1F"/>
                          </a:solidFill>
                          <a:latin typeface="Times New Roman"/>
                          <a:cs typeface="Times New Roman"/>
                        </a:rPr>
                        <a:t>Buena  Noticia.</a:t>
                      </a:r>
                      <a:endParaRPr sz="1100" dirty="0">
                        <a:latin typeface="Times New Roman"/>
                        <a:cs typeface="Times New Roman"/>
                      </a:endParaRPr>
                    </a:p>
                  </a:txBody>
                  <a:tcPr marL="0" marR="0" marT="71755" marB="0"/>
                </a:tc>
                <a:extLst>
                  <a:ext uri="{0D108BD9-81ED-4DB2-BD59-A6C34878D82A}">
                    <a16:rowId xmlns:a16="http://schemas.microsoft.com/office/drawing/2014/main" val="1824761775"/>
                  </a:ext>
                </a:extLst>
              </a:tr>
            </a:tbl>
          </a:graphicData>
        </a:graphic>
      </p:graphicFrame>
      <p:graphicFrame>
        <p:nvGraphicFramePr>
          <p:cNvPr id="40" name="Table 39">
            <a:extLst>
              <a:ext uri="{FF2B5EF4-FFF2-40B4-BE49-F238E27FC236}">
                <a16:creationId xmlns:a16="http://schemas.microsoft.com/office/drawing/2014/main" id="{426A4769-FEC8-47A1-92A5-040331CC4AB0}"/>
              </a:ext>
            </a:extLst>
          </p:cNvPr>
          <p:cNvGraphicFramePr>
            <a:graphicFrameLocks noGrp="1"/>
          </p:cNvGraphicFramePr>
          <p:nvPr>
            <p:extLst>
              <p:ext uri="{D42A27DB-BD31-4B8C-83A1-F6EECF244321}">
                <p14:modId xmlns:p14="http://schemas.microsoft.com/office/powerpoint/2010/main" val="3932894013"/>
              </p:ext>
            </p:extLst>
          </p:nvPr>
        </p:nvGraphicFramePr>
        <p:xfrm>
          <a:off x="10386696" y="2909070"/>
          <a:ext cx="1576704" cy="1823212"/>
        </p:xfrm>
        <a:graphic>
          <a:graphicData uri="http://schemas.openxmlformats.org/drawingml/2006/table">
            <a:tbl>
              <a:tblPr firstRow="1" bandRow="1">
                <a:tableStyleId>{2D5ABB26-0587-4C30-8999-92F81FD0307C}</a:tableStyleId>
              </a:tblPr>
              <a:tblGrid>
                <a:gridCol w="1576704">
                  <a:extLst>
                    <a:ext uri="{9D8B030D-6E8A-4147-A177-3AD203B41FA5}">
                      <a16:colId xmlns:a16="http://schemas.microsoft.com/office/drawing/2014/main" val="851373680"/>
                    </a:ext>
                  </a:extLst>
                </a:gridCol>
              </a:tblGrid>
              <a:tr h="508000">
                <a:tc>
                  <a:txBody>
                    <a:bodyPr/>
                    <a:lstStyle/>
                    <a:p>
                      <a:pPr marL="189230">
                        <a:lnSpc>
                          <a:spcPts val="1710"/>
                        </a:lnSpc>
                      </a:pPr>
                      <a:r>
                        <a:rPr sz="1550" b="1" spc="65" dirty="0">
                          <a:solidFill>
                            <a:srgbClr val="5E6D80"/>
                          </a:solidFill>
                          <a:latin typeface="Arial"/>
                          <a:cs typeface="Arial"/>
                        </a:rPr>
                        <a:t>Disc</a:t>
                      </a:r>
                      <a:r>
                        <a:rPr sz="1550" b="1" spc="65" dirty="0">
                          <a:solidFill>
                            <a:srgbClr val="5E6D80"/>
                          </a:solidFill>
                          <a:latin typeface="Times New Roman"/>
                          <a:cs typeface="Times New Roman"/>
                        </a:rPr>
                        <a:t>í</a:t>
                      </a:r>
                      <a:r>
                        <a:rPr sz="1550" b="1" spc="65" dirty="0">
                          <a:solidFill>
                            <a:srgbClr val="5E6D80"/>
                          </a:solidFill>
                          <a:latin typeface="Arial"/>
                          <a:cs typeface="Arial"/>
                        </a:rPr>
                        <a:t>pulo</a:t>
                      </a:r>
                      <a:endParaRPr sz="1550" dirty="0">
                        <a:latin typeface="Arial"/>
                        <a:cs typeface="Arial"/>
                      </a:endParaRPr>
                    </a:p>
                    <a:p>
                      <a:pPr marL="189230">
                        <a:lnSpc>
                          <a:spcPct val="100000"/>
                        </a:lnSpc>
                        <a:spcBef>
                          <a:spcPts val="105"/>
                        </a:spcBef>
                      </a:pPr>
                      <a:r>
                        <a:rPr sz="1550" b="1" spc="75" dirty="0">
                          <a:solidFill>
                            <a:srgbClr val="5E6D80"/>
                          </a:solidFill>
                          <a:latin typeface="Arial"/>
                          <a:cs typeface="Arial"/>
                        </a:rPr>
                        <a:t>Ejemplar</a:t>
                      </a:r>
                      <a:endParaRPr sz="1550" dirty="0">
                        <a:latin typeface="Arial"/>
                        <a:cs typeface="Arial"/>
                      </a:endParaRPr>
                    </a:p>
                  </a:txBody>
                  <a:tcPr marL="0" marR="0" marT="0" marB="0"/>
                </a:tc>
                <a:extLst>
                  <a:ext uri="{0D108BD9-81ED-4DB2-BD59-A6C34878D82A}">
                    <a16:rowId xmlns:a16="http://schemas.microsoft.com/office/drawing/2014/main" val="2252186127"/>
                  </a:ext>
                </a:extLst>
              </a:tr>
              <a:tr h="1313180">
                <a:tc>
                  <a:txBody>
                    <a:bodyPr/>
                    <a:lstStyle/>
                    <a:p>
                      <a:pPr marL="187325" marR="119380">
                        <a:lnSpc>
                          <a:spcPct val="95700"/>
                        </a:lnSpc>
                        <a:spcBef>
                          <a:spcPts val="220"/>
                        </a:spcBef>
                      </a:pPr>
                      <a:r>
                        <a:rPr sz="1100" spc="-5" dirty="0">
                          <a:latin typeface="Times New Roman"/>
                          <a:cs typeface="Times New Roman"/>
                        </a:rPr>
                        <a:t>La persona está  totalmente capacitada  </a:t>
                      </a:r>
                      <a:r>
                        <a:rPr sz="1100" dirty="0">
                          <a:latin typeface="Times New Roman"/>
                          <a:cs typeface="Times New Roman"/>
                        </a:rPr>
                        <a:t>para la </a:t>
                      </a:r>
                      <a:r>
                        <a:rPr sz="1100" spc="-5" dirty="0">
                          <a:latin typeface="Times New Roman"/>
                          <a:cs typeface="Times New Roman"/>
                        </a:rPr>
                        <a:t>misión</a:t>
                      </a:r>
                      <a:r>
                        <a:rPr sz="1100" spc="-50" dirty="0">
                          <a:latin typeface="Times New Roman"/>
                          <a:cs typeface="Times New Roman"/>
                        </a:rPr>
                        <a:t> </a:t>
                      </a:r>
                      <a:r>
                        <a:rPr sz="1100" spc="-5" dirty="0">
                          <a:latin typeface="Times New Roman"/>
                          <a:cs typeface="Times New Roman"/>
                        </a:rPr>
                        <a:t>católica  </a:t>
                      </a:r>
                      <a:r>
                        <a:rPr sz="1100" dirty="0">
                          <a:latin typeface="Times New Roman"/>
                          <a:cs typeface="Times New Roman"/>
                        </a:rPr>
                        <a:t>de </a:t>
                      </a:r>
                      <a:r>
                        <a:rPr sz="1100" spc="-5" dirty="0">
                          <a:latin typeface="Times New Roman"/>
                          <a:cs typeface="Times New Roman"/>
                        </a:rPr>
                        <a:t>toda </a:t>
                      </a:r>
                      <a:r>
                        <a:rPr sz="1100" dirty="0">
                          <a:latin typeface="Times New Roman"/>
                          <a:cs typeface="Times New Roman"/>
                        </a:rPr>
                        <a:t>su </a:t>
                      </a:r>
                      <a:r>
                        <a:rPr sz="1100" spc="-5" dirty="0">
                          <a:latin typeface="Times New Roman"/>
                          <a:cs typeface="Times New Roman"/>
                        </a:rPr>
                        <a:t>vida </a:t>
                      </a:r>
                      <a:r>
                        <a:rPr sz="1100" dirty="0">
                          <a:latin typeface="Times New Roman"/>
                          <a:cs typeface="Times New Roman"/>
                        </a:rPr>
                        <a:t>y </a:t>
                      </a:r>
                      <a:r>
                        <a:rPr sz="1100" spc="-5" dirty="0">
                          <a:latin typeface="Times New Roman"/>
                          <a:cs typeface="Times New Roman"/>
                        </a:rPr>
                        <a:t>hace  cualquier sacrificio  </a:t>
                      </a:r>
                      <a:r>
                        <a:rPr sz="1100" dirty="0">
                          <a:latin typeface="Times New Roman"/>
                          <a:cs typeface="Times New Roman"/>
                        </a:rPr>
                        <a:t>para </a:t>
                      </a:r>
                      <a:r>
                        <a:rPr sz="1100" spc="-5" dirty="0">
                          <a:latin typeface="Times New Roman"/>
                          <a:cs typeface="Times New Roman"/>
                        </a:rPr>
                        <a:t>ayudar </a:t>
                      </a:r>
                      <a:r>
                        <a:rPr sz="1100" dirty="0">
                          <a:latin typeface="Times New Roman"/>
                          <a:cs typeface="Times New Roman"/>
                        </a:rPr>
                        <a:t>a </a:t>
                      </a:r>
                      <a:r>
                        <a:rPr sz="1100" spc="-5" dirty="0">
                          <a:latin typeface="Times New Roman"/>
                          <a:cs typeface="Times New Roman"/>
                        </a:rPr>
                        <a:t>otra  persona </a:t>
                      </a:r>
                      <a:r>
                        <a:rPr sz="1100" dirty="0">
                          <a:latin typeface="Times New Roman"/>
                          <a:cs typeface="Times New Roman"/>
                        </a:rPr>
                        <a:t>a </a:t>
                      </a:r>
                      <a:r>
                        <a:rPr sz="1100" spc="-5" dirty="0">
                          <a:latin typeface="Times New Roman"/>
                          <a:cs typeface="Times New Roman"/>
                        </a:rPr>
                        <a:t>crecer  espiritualmente.</a:t>
                      </a:r>
                      <a:endParaRPr sz="1100" dirty="0">
                        <a:latin typeface="Times New Roman"/>
                        <a:cs typeface="Times New Roman"/>
                      </a:endParaRPr>
                    </a:p>
                  </a:txBody>
                  <a:tcPr marL="0" marR="0" marT="27940" marB="0"/>
                </a:tc>
                <a:extLst>
                  <a:ext uri="{0D108BD9-81ED-4DB2-BD59-A6C34878D82A}">
                    <a16:rowId xmlns:a16="http://schemas.microsoft.com/office/drawing/2014/main" val="4278080457"/>
                  </a:ext>
                </a:extLst>
              </a:tr>
            </a:tbl>
          </a:graphicData>
        </a:graphic>
      </p:graphicFrame>
      <p:sp>
        <p:nvSpPr>
          <p:cNvPr id="41" name="object 14">
            <a:extLst>
              <a:ext uri="{FF2B5EF4-FFF2-40B4-BE49-F238E27FC236}">
                <a16:creationId xmlns:a16="http://schemas.microsoft.com/office/drawing/2014/main" id="{C6534D85-FC4A-4AEE-9049-ED7A404BF2CC}"/>
              </a:ext>
            </a:extLst>
          </p:cNvPr>
          <p:cNvSpPr txBox="1"/>
          <p:nvPr/>
        </p:nvSpPr>
        <p:spPr>
          <a:xfrm>
            <a:off x="5435544" y="3655902"/>
            <a:ext cx="1341755" cy="1656864"/>
          </a:xfrm>
          <a:prstGeom prst="rect">
            <a:avLst/>
          </a:prstGeom>
        </p:spPr>
        <p:txBody>
          <a:bodyPr vert="horz" wrap="square" lIns="0" tIns="154940" rIns="0" bIns="0" rtlCol="0">
            <a:spAutoFit/>
          </a:bodyPr>
          <a:lstStyle/>
          <a:p>
            <a:pPr marL="20320">
              <a:lnSpc>
                <a:spcPct val="100000"/>
              </a:lnSpc>
              <a:spcBef>
                <a:spcPts val="1220"/>
              </a:spcBef>
            </a:pPr>
            <a:r>
              <a:rPr sz="2150" b="1" spc="-5" dirty="0" err="1">
                <a:solidFill>
                  <a:srgbClr val="CCA03A"/>
                </a:solidFill>
                <a:latin typeface="Arial"/>
                <a:cs typeface="Arial"/>
              </a:rPr>
              <a:t>Decisión</a:t>
            </a:r>
            <a:endParaRPr lang="en-US" sz="2150" b="1" spc="-5" dirty="0">
              <a:latin typeface="Arial"/>
              <a:cs typeface="Arial"/>
            </a:endParaRPr>
          </a:p>
          <a:p>
            <a:pPr marL="20320">
              <a:lnSpc>
                <a:spcPct val="100000"/>
              </a:lnSpc>
              <a:spcBef>
                <a:spcPts val="1220"/>
              </a:spcBef>
            </a:pPr>
            <a:r>
              <a:rPr sz="1100" dirty="0">
                <a:solidFill>
                  <a:srgbClr val="221F1F"/>
                </a:solidFill>
                <a:latin typeface="Times New Roman" panose="02020603050405020304" pitchFamily="18" charset="0"/>
                <a:cs typeface="Times New Roman" panose="02020603050405020304" pitchFamily="18" charset="0"/>
              </a:rPr>
              <a:t>La </a:t>
            </a:r>
            <a:r>
              <a:rPr sz="1100" spc="-5" dirty="0">
                <a:solidFill>
                  <a:srgbClr val="221F1F"/>
                </a:solidFill>
                <a:latin typeface="Times New Roman" panose="02020603050405020304" pitchFamily="18" charset="0"/>
                <a:cs typeface="Times New Roman" panose="02020603050405020304" pitchFamily="18" charset="0"/>
              </a:rPr>
              <a:t>decisión </a:t>
            </a:r>
            <a:r>
              <a:rPr sz="1100" dirty="0">
                <a:solidFill>
                  <a:srgbClr val="221F1F"/>
                </a:solidFill>
                <a:latin typeface="Times New Roman" panose="02020603050405020304" pitchFamily="18" charset="0"/>
                <a:cs typeface="Times New Roman" panose="02020603050405020304" pitchFamily="18" charset="0"/>
              </a:rPr>
              <a:t>de </a:t>
            </a:r>
            <a:r>
              <a:rPr sz="1100" spc="-5" dirty="0">
                <a:solidFill>
                  <a:srgbClr val="221F1F"/>
                </a:solidFill>
                <a:latin typeface="Times New Roman" panose="02020603050405020304" pitchFamily="18" charset="0"/>
                <a:cs typeface="Times New Roman" panose="02020603050405020304" pitchFamily="18" charset="0"/>
              </a:rPr>
              <a:t>seguir </a:t>
            </a:r>
            <a:r>
              <a:rPr sz="1100" dirty="0">
                <a:solidFill>
                  <a:srgbClr val="221F1F"/>
                </a:solidFill>
                <a:latin typeface="Times New Roman" panose="02020603050405020304" pitchFamily="18" charset="0"/>
                <a:cs typeface="Times New Roman" panose="02020603050405020304" pitchFamily="18" charset="0"/>
              </a:rPr>
              <a:t>a  </a:t>
            </a:r>
            <a:r>
              <a:rPr sz="1100" spc="-5" dirty="0">
                <a:solidFill>
                  <a:srgbClr val="221F1F"/>
                </a:solidFill>
                <a:latin typeface="Times New Roman" panose="02020603050405020304" pitchFamily="18" charset="0"/>
                <a:cs typeface="Times New Roman" panose="02020603050405020304" pitchFamily="18" charset="0"/>
              </a:rPr>
              <a:t>Jesús, </a:t>
            </a:r>
            <a:r>
              <a:rPr sz="1100" dirty="0">
                <a:solidFill>
                  <a:srgbClr val="221F1F"/>
                </a:solidFill>
                <a:latin typeface="Times New Roman" panose="02020603050405020304" pitchFamily="18" charset="0"/>
                <a:cs typeface="Times New Roman" panose="02020603050405020304" pitchFamily="18" charset="0"/>
              </a:rPr>
              <a:t>con </a:t>
            </a:r>
            <a:r>
              <a:rPr sz="1100" spc="-5" dirty="0">
                <a:solidFill>
                  <a:srgbClr val="221F1F"/>
                </a:solidFill>
                <a:latin typeface="Times New Roman" panose="02020603050405020304" pitchFamily="18" charset="0"/>
                <a:cs typeface="Times New Roman" panose="02020603050405020304" pitchFamily="18" charset="0"/>
              </a:rPr>
              <a:t>fe, como  discípulo obediente en  medio </a:t>
            </a:r>
            <a:r>
              <a:rPr sz="1100" dirty="0">
                <a:solidFill>
                  <a:srgbClr val="221F1F"/>
                </a:solidFill>
                <a:latin typeface="Times New Roman" panose="02020603050405020304" pitchFamily="18" charset="0"/>
                <a:cs typeface="Times New Roman" panose="02020603050405020304" pitchFamily="18" charset="0"/>
              </a:rPr>
              <a:t>de </a:t>
            </a:r>
            <a:r>
              <a:rPr sz="1100" spc="-5" dirty="0">
                <a:solidFill>
                  <a:srgbClr val="221F1F"/>
                </a:solidFill>
                <a:latin typeface="Times New Roman" panose="02020603050405020304" pitchFamily="18" charset="0"/>
                <a:cs typeface="Times New Roman" panose="02020603050405020304" pitchFamily="18" charset="0"/>
              </a:rPr>
              <a:t>la Iglesia, que  propicia </a:t>
            </a:r>
            <a:r>
              <a:rPr sz="1100" dirty="0">
                <a:solidFill>
                  <a:srgbClr val="221F1F"/>
                </a:solidFill>
                <a:latin typeface="Times New Roman" panose="02020603050405020304" pitchFamily="18" charset="0"/>
                <a:cs typeface="Times New Roman" panose="02020603050405020304" pitchFamily="18" charset="0"/>
              </a:rPr>
              <a:t>una </a:t>
            </a:r>
            <a:r>
              <a:rPr sz="1100" spc="-5" dirty="0">
                <a:solidFill>
                  <a:srgbClr val="221F1F"/>
                </a:solidFill>
                <a:latin typeface="Times New Roman" panose="02020603050405020304" pitchFamily="18" charset="0"/>
                <a:cs typeface="Times New Roman" panose="02020603050405020304" pitchFamily="18" charset="0"/>
              </a:rPr>
              <a:t>vida</a:t>
            </a:r>
            <a:r>
              <a:rPr sz="1100" spc="-40" dirty="0">
                <a:solidFill>
                  <a:srgbClr val="221F1F"/>
                </a:solidFill>
                <a:latin typeface="Times New Roman" panose="02020603050405020304" pitchFamily="18" charset="0"/>
                <a:cs typeface="Times New Roman" panose="02020603050405020304" pitchFamily="18" charset="0"/>
              </a:rPr>
              <a:t> </a:t>
            </a:r>
            <a:r>
              <a:rPr sz="1100" spc="-5" dirty="0">
                <a:solidFill>
                  <a:srgbClr val="221F1F"/>
                </a:solidFill>
                <a:latin typeface="Times New Roman" panose="02020603050405020304" pitchFamily="18" charset="0"/>
                <a:cs typeface="Times New Roman" panose="02020603050405020304" pitchFamily="18" charset="0"/>
              </a:rPr>
              <a:t>nueva.</a:t>
            </a:r>
            <a:endParaRPr sz="1100" dirty="0">
              <a:latin typeface="Times New Roman" panose="02020603050405020304" pitchFamily="18" charset="0"/>
              <a:cs typeface="Times New Roman" panose="02020603050405020304" pitchFamily="18" charset="0"/>
            </a:endParaRPr>
          </a:p>
        </p:txBody>
      </p:sp>
      <p:sp>
        <p:nvSpPr>
          <p:cNvPr id="42" name="object 13">
            <a:extLst>
              <a:ext uri="{FF2B5EF4-FFF2-40B4-BE49-F238E27FC236}">
                <a16:creationId xmlns:a16="http://schemas.microsoft.com/office/drawing/2014/main" id="{1F169AC4-5F86-451F-8BB9-BF86D19F339B}"/>
              </a:ext>
            </a:extLst>
          </p:cNvPr>
          <p:cNvSpPr txBox="1"/>
          <p:nvPr/>
        </p:nvSpPr>
        <p:spPr>
          <a:xfrm>
            <a:off x="381000" y="5581168"/>
            <a:ext cx="1540510" cy="215900"/>
          </a:xfrm>
          <a:prstGeom prst="rect">
            <a:avLst/>
          </a:prstGeom>
        </p:spPr>
        <p:txBody>
          <a:bodyPr vert="horz" wrap="square" lIns="0" tIns="12065" rIns="0" bIns="0" rtlCol="0">
            <a:spAutoFit/>
          </a:bodyPr>
          <a:lstStyle/>
          <a:p>
            <a:pPr marL="12700">
              <a:lnSpc>
                <a:spcPct val="100000"/>
              </a:lnSpc>
              <a:spcBef>
                <a:spcPts val="95"/>
              </a:spcBef>
            </a:pPr>
            <a:r>
              <a:rPr sz="1250" b="1" spc="-5" dirty="0">
                <a:solidFill>
                  <a:srgbClr val="333030"/>
                </a:solidFill>
                <a:latin typeface="Arial"/>
                <a:cs typeface="Arial"/>
              </a:rPr>
              <a:t>Disposición:</a:t>
            </a:r>
            <a:r>
              <a:rPr sz="1250" b="1" spc="75" dirty="0">
                <a:solidFill>
                  <a:srgbClr val="333030"/>
                </a:solidFill>
                <a:latin typeface="Arial"/>
                <a:cs typeface="Arial"/>
              </a:rPr>
              <a:t> </a:t>
            </a:r>
            <a:r>
              <a:rPr sz="1250" b="1" spc="-5" dirty="0">
                <a:solidFill>
                  <a:srgbClr val="85BCDF"/>
                </a:solidFill>
                <a:latin typeface="Arial"/>
                <a:cs typeface="Arial"/>
              </a:rPr>
              <a:t>Pasiva</a:t>
            </a:r>
            <a:endParaRPr sz="1250" dirty="0">
              <a:latin typeface="Arial"/>
              <a:cs typeface="Arial"/>
            </a:endParaRPr>
          </a:p>
        </p:txBody>
      </p:sp>
      <p:sp>
        <p:nvSpPr>
          <p:cNvPr id="43" name="object 15">
            <a:extLst>
              <a:ext uri="{FF2B5EF4-FFF2-40B4-BE49-F238E27FC236}">
                <a16:creationId xmlns:a16="http://schemas.microsoft.com/office/drawing/2014/main" id="{38B497B2-FAC3-42A5-B7C8-850EC1ACF367}"/>
              </a:ext>
            </a:extLst>
          </p:cNvPr>
          <p:cNvSpPr txBox="1"/>
          <p:nvPr/>
        </p:nvSpPr>
        <p:spPr>
          <a:xfrm>
            <a:off x="7018591" y="5581168"/>
            <a:ext cx="1628775" cy="215900"/>
          </a:xfrm>
          <a:prstGeom prst="rect">
            <a:avLst/>
          </a:prstGeom>
        </p:spPr>
        <p:txBody>
          <a:bodyPr vert="horz" wrap="square" lIns="0" tIns="12065" rIns="0" bIns="0" rtlCol="0">
            <a:spAutoFit/>
          </a:bodyPr>
          <a:lstStyle/>
          <a:p>
            <a:pPr marL="12700">
              <a:lnSpc>
                <a:spcPct val="100000"/>
              </a:lnSpc>
              <a:spcBef>
                <a:spcPts val="95"/>
              </a:spcBef>
            </a:pPr>
            <a:r>
              <a:rPr sz="1250" b="1" spc="50" dirty="0">
                <a:solidFill>
                  <a:srgbClr val="333030"/>
                </a:solidFill>
                <a:latin typeface="Arial"/>
                <a:cs typeface="Arial"/>
              </a:rPr>
              <a:t>Disposición:</a:t>
            </a:r>
            <a:r>
              <a:rPr sz="1250" b="1" spc="-60" dirty="0">
                <a:solidFill>
                  <a:srgbClr val="333030"/>
                </a:solidFill>
                <a:latin typeface="Arial"/>
                <a:cs typeface="Arial"/>
              </a:rPr>
              <a:t> </a:t>
            </a:r>
            <a:r>
              <a:rPr sz="1250" b="1" spc="50" dirty="0">
                <a:solidFill>
                  <a:srgbClr val="6DA777"/>
                </a:solidFill>
                <a:latin typeface="Arial"/>
                <a:cs typeface="Arial"/>
              </a:rPr>
              <a:t>Activa</a:t>
            </a:r>
            <a:endParaRPr sz="1250" dirty="0">
              <a:latin typeface="Arial"/>
              <a:cs typeface="Arial"/>
            </a:endParaRPr>
          </a:p>
        </p:txBody>
      </p:sp>
    </p:spTree>
    <p:extLst>
      <p:ext uri="{BB962C8B-B14F-4D97-AF65-F5344CB8AC3E}">
        <p14:creationId xmlns:p14="http://schemas.microsoft.com/office/powerpoint/2010/main" val="278094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104402-E329-4304-B8D2-1C73E8A14214}"/>
              </a:ext>
            </a:extLst>
          </p:cNvPr>
          <p:cNvPicPr>
            <a:picLocks noChangeAspect="1"/>
          </p:cNvPicPr>
          <p:nvPr/>
        </p:nvPicPr>
        <p:blipFill>
          <a:blip r:embed="rId3"/>
          <a:stretch>
            <a:fillRect/>
          </a:stretch>
        </p:blipFill>
        <p:spPr>
          <a:xfrm>
            <a:off x="2514600" y="614362"/>
            <a:ext cx="7429500" cy="5629275"/>
          </a:xfrm>
          <a:prstGeom prst="rect">
            <a:avLst/>
          </a:prstGeom>
        </p:spPr>
      </p:pic>
      <p:sp>
        <p:nvSpPr>
          <p:cNvPr id="2" name="object 2"/>
          <p:cNvSpPr/>
          <p:nvPr/>
        </p:nvSpPr>
        <p:spPr>
          <a:xfrm>
            <a:off x="0" y="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4" name="object 4"/>
          <p:cNvSpPr txBox="1">
            <a:spLocks noGrp="1"/>
          </p:cNvSpPr>
          <p:nvPr>
            <p:ph type="title"/>
          </p:nvPr>
        </p:nvSpPr>
        <p:spPr>
          <a:xfrm>
            <a:off x="721868" y="804164"/>
            <a:ext cx="5085715" cy="574040"/>
          </a:xfrm>
          <a:prstGeom prst="rect">
            <a:avLst/>
          </a:prstGeom>
        </p:spPr>
        <p:txBody>
          <a:bodyPr vert="horz" wrap="square" lIns="0" tIns="12700" rIns="0" bIns="0" rtlCol="0">
            <a:spAutoFit/>
          </a:bodyPr>
          <a:lstStyle/>
          <a:p>
            <a:pPr marL="12700">
              <a:lnSpc>
                <a:spcPct val="100000"/>
              </a:lnSpc>
              <a:spcBef>
                <a:spcPts val="100"/>
              </a:spcBef>
            </a:pPr>
            <a:r>
              <a:rPr sz="3600" spc="-95" dirty="0">
                <a:solidFill>
                  <a:srgbClr val="3D3D3D"/>
                </a:solidFill>
                <a:latin typeface="Garamond"/>
                <a:cs typeface="Garamond"/>
              </a:rPr>
              <a:t>Lado </a:t>
            </a:r>
            <a:r>
              <a:rPr sz="3600" spc="-80" dirty="0">
                <a:solidFill>
                  <a:srgbClr val="3D3D3D"/>
                </a:solidFill>
                <a:latin typeface="Garamond"/>
                <a:cs typeface="Garamond"/>
              </a:rPr>
              <a:t>Izquierdo de </a:t>
            </a:r>
            <a:r>
              <a:rPr sz="3600" spc="-70" dirty="0">
                <a:solidFill>
                  <a:srgbClr val="3D3D3D"/>
                </a:solidFill>
                <a:latin typeface="Garamond"/>
                <a:cs typeface="Garamond"/>
              </a:rPr>
              <a:t>los</a:t>
            </a:r>
            <a:r>
              <a:rPr sz="3600" spc="-10" dirty="0">
                <a:solidFill>
                  <a:srgbClr val="3D3D3D"/>
                </a:solidFill>
                <a:latin typeface="Garamond"/>
                <a:cs typeface="Garamond"/>
              </a:rPr>
              <a:t> </a:t>
            </a:r>
            <a:r>
              <a:rPr sz="3600" spc="-80" dirty="0">
                <a:solidFill>
                  <a:srgbClr val="3D3D3D"/>
                </a:solidFill>
                <a:latin typeface="Garamond"/>
                <a:cs typeface="Garamond"/>
              </a:rPr>
              <a:t>Niveles</a:t>
            </a:r>
            <a:endParaRPr sz="3600">
              <a:latin typeface="Garamond"/>
              <a:cs typeface="Garamond"/>
            </a:endParaRPr>
          </a:p>
        </p:txBody>
      </p:sp>
      <p:sp>
        <p:nvSpPr>
          <p:cNvPr id="5" name="object 5"/>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graphicFrame>
        <p:nvGraphicFramePr>
          <p:cNvPr id="6" name="object 6"/>
          <p:cNvGraphicFramePr>
            <a:graphicFrameLocks noGrp="1"/>
          </p:cNvGraphicFramePr>
          <p:nvPr/>
        </p:nvGraphicFramePr>
        <p:xfrm>
          <a:off x="2803651" y="3017854"/>
          <a:ext cx="5003798" cy="1387475"/>
        </p:xfrm>
        <a:graphic>
          <a:graphicData uri="http://schemas.openxmlformats.org/drawingml/2006/table">
            <a:tbl>
              <a:tblPr firstRow="1" bandRow="1">
                <a:tableStyleId>{2D5ABB26-0587-4C30-8999-92F81FD0307C}</a:tableStyleId>
              </a:tblPr>
              <a:tblGrid>
                <a:gridCol w="1634489">
                  <a:extLst>
                    <a:ext uri="{9D8B030D-6E8A-4147-A177-3AD203B41FA5}">
                      <a16:colId xmlns:a16="http://schemas.microsoft.com/office/drawing/2014/main" val="20000"/>
                    </a:ext>
                  </a:extLst>
                </a:gridCol>
                <a:gridCol w="1701164">
                  <a:extLst>
                    <a:ext uri="{9D8B030D-6E8A-4147-A177-3AD203B41FA5}">
                      <a16:colId xmlns:a16="http://schemas.microsoft.com/office/drawing/2014/main" val="20001"/>
                    </a:ext>
                  </a:extLst>
                </a:gridCol>
                <a:gridCol w="1668145">
                  <a:extLst>
                    <a:ext uri="{9D8B030D-6E8A-4147-A177-3AD203B41FA5}">
                      <a16:colId xmlns:a16="http://schemas.microsoft.com/office/drawing/2014/main" val="20002"/>
                    </a:ext>
                  </a:extLst>
                </a:gridCol>
              </a:tblGrid>
              <a:tr h="260350">
                <a:tc>
                  <a:txBody>
                    <a:bodyPr/>
                    <a:lstStyle/>
                    <a:p>
                      <a:pPr marL="407034">
                        <a:lnSpc>
                          <a:spcPts val="1735"/>
                        </a:lnSpc>
                      </a:pPr>
                      <a:r>
                        <a:rPr sz="1550" b="1" spc="-5" dirty="0">
                          <a:solidFill>
                            <a:srgbClr val="5E6D80"/>
                          </a:solidFill>
                          <a:latin typeface="Arial"/>
                          <a:cs typeface="Arial"/>
                        </a:rPr>
                        <a:t>Confianza</a:t>
                      </a:r>
                      <a:endParaRPr sz="1550">
                        <a:latin typeface="Arial"/>
                        <a:cs typeface="Arial"/>
                      </a:endParaRPr>
                    </a:p>
                  </a:txBody>
                  <a:tcPr marL="0" marR="0" marT="0" marB="0"/>
                </a:tc>
                <a:tc>
                  <a:txBody>
                    <a:bodyPr/>
                    <a:lstStyle/>
                    <a:p>
                      <a:pPr marL="386715">
                        <a:lnSpc>
                          <a:spcPts val="1710"/>
                        </a:lnSpc>
                      </a:pPr>
                      <a:r>
                        <a:rPr sz="1550" b="1" spc="30" dirty="0">
                          <a:solidFill>
                            <a:srgbClr val="5E6D80"/>
                          </a:solidFill>
                          <a:latin typeface="Arial"/>
                          <a:cs typeface="Arial"/>
                        </a:rPr>
                        <a:t>Franqueza</a:t>
                      </a:r>
                      <a:endParaRPr sz="1550">
                        <a:latin typeface="Arial"/>
                        <a:cs typeface="Arial"/>
                      </a:endParaRPr>
                    </a:p>
                  </a:txBody>
                  <a:tcPr marL="0" marR="0" marT="0" marB="0"/>
                </a:tc>
                <a:tc>
                  <a:txBody>
                    <a:bodyPr/>
                    <a:lstStyle/>
                    <a:p>
                      <a:pPr marL="153035">
                        <a:lnSpc>
                          <a:spcPts val="1710"/>
                        </a:lnSpc>
                      </a:pPr>
                      <a:r>
                        <a:rPr sz="1550" b="1" spc="80" dirty="0">
                          <a:solidFill>
                            <a:srgbClr val="5E6D80"/>
                          </a:solidFill>
                          <a:latin typeface="Arial"/>
                          <a:cs typeface="Arial"/>
                        </a:rPr>
                        <a:t>Búsqueda</a:t>
                      </a:r>
                      <a:endParaRPr sz="1550">
                        <a:latin typeface="Arial"/>
                        <a:cs typeface="Arial"/>
                      </a:endParaRPr>
                    </a:p>
                  </a:txBody>
                  <a:tcPr marL="0" marR="0" marT="0" marB="0"/>
                </a:tc>
                <a:extLst>
                  <a:ext uri="{0D108BD9-81ED-4DB2-BD59-A6C34878D82A}">
                    <a16:rowId xmlns:a16="http://schemas.microsoft.com/office/drawing/2014/main" val="10000"/>
                  </a:ext>
                </a:extLst>
              </a:tr>
              <a:tr h="1127125">
                <a:tc>
                  <a:txBody>
                    <a:bodyPr/>
                    <a:lstStyle/>
                    <a:p>
                      <a:pPr marL="127000" marR="194945">
                        <a:lnSpc>
                          <a:spcPct val="92900"/>
                        </a:lnSpc>
                        <a:spcBef>
                          <a:spcPts val="275"/>
                        </a:spcBef>
                      </a:pPr>
                      <a:r>
                        <a:rPr sz="1100" spc="-5" dirty="0">
                          <a:latin typeface="Times New Roman"/>
                          <a:cs typeface="Times New Roman"/>
                        </a:rPr>
                        <a:t>La persona tiene una  asociación positiva con  </a:t>
                      </a:r>
                      <a:r>
                        <a:rPr sz="1100" dirty="0">
                          <a:latin typeface="Times New Roman"/>
                          <a:cs typeface="Times New Roman"/>
                        </a:rPr>
                        <a:t>Jesús o un </a:t>
                      </a:r>
                      <a:r>
                        <a:rPr sz="1100" spc="-5" dirty="0">
                          <a:latin typeface="Times New Roman"/>
                          <a:cs typeface="Times New Roman"/>
                        </a:rPr>
                        <a:t>individuo  católico </a:t>
                      </a:r>
                      <a:r>
                        <a:rPr sz="1100" dirty="0">
                          <a:latin typeface="Times New Roman"/>
                          <a:cs typeface="Times New Roman"/>
                        </a:rPr>
                        <a:t>y </a:t>
                      </a:r>
                      <a:r>
                        <a:rPr sz="1100" spc="-5" dirty="0">
                          <a:latin typeface="Times New Roman"/>
                          <a:cs typeface="Times New Roman"/>
                        </a:rPr>
                        <a:t>puede  empezar </a:t>
                      </a:r>
                      <a:r>
                        <a:rPr sz="1100" dirty="0">
                          <a:latin typeface="Times New Roman"/>
                          <a:cs typeface="Times New Roman"/>
                        </a:rPr>
                        <a:t>a </a:t>
                      </a:r>
                      <a:r>
                        <a:rPr sz="1100" spc="-5" dirty="0">
                          <a:latin typeface="Times New Roman"/>
                          <a:cs typeface="Times New Roman"/>
                        </a:rPr>
                        <a:t>hacer  preguntas </a:t>
                      </a:r>
                      <a:r>
                        <a:rPr sz="1100" dirty="0">
                          <a:latin typeface="Times New Roman"/>
                          <a:cs typeface="Times New Roman"/>
                        </a:rPr>
                        <a:t>por  </a:t>
                      </a:r>
                      <a:r>
                        <a:rPr sz="1100" spc="-5" dirty="0">
                          <a:latin typeface="Times New Roman"/>
                          <a:cs typeface="Times New Roman"/>
                        </a:rPr>
                        <a:t>curiosidad pasiva.</a:t>
                      </a:r>
                      <a:endParaRPr sz="1100">
                        <a:latin typeface="Times New Roman"/>
                        <a:cs typeface="Times New Roman"/>
                      </a:endParaRPr>
                    </a:p>
                  </a:txBody>
                  <a:tcPr marL="0" marR="0" marT="34925" marB="0"/>
                </a:tc>
                <a:tc>
                  <a:txBody>
                    <a:bodyPr/>
                    <a:lstStyle/>
                    <a:p>
                      <a:pPr marL="201930" marR="143510">
                        <a:lnSpc>
                          <a:spcPct val="92900"/>
                        </a:lnSpc>
                        <a:spcBef>
                          <a:spcPts val="275"/>
                        </a:spcBef>
                      </a:pPr>
                      <a:r>
                        <a:rPr sz="1100" spc="-5" dirty="0">
                          <a:latin typeface="Times New Roman"/>
                          <a:cs typeface="Times New Roman"/>
                        </a:rPr>
                        <a:t>La persona admite una  necesidad </a:t>
                      </a:r>
                      <a:r>
                        <a:rPr sz="1100" dirty="0">
                          <a:latin typeface="Times New Roman"/>
                          <a:cs typeface="Times New Roman"/>
                        </a:rPr>
                        <a:t>o </a:t>
                      </a:r>
                      <a:r>
                        <a:rPr sz="1100" spc="-5" dirty="0">
                          <a:latin typeface="Times New Roman"/>
                          <a:cs typeface="Times New Roman"/>
                        </a:rPr>
                        <a:t>deseo  </a:t>
                      </a:r>
                      <a:r>
                        <a:rPr sz="1100" dirty="0">
                          <a:latin typeface="Times New Roman"/>
                          <a:cs typeface="Times New Roman"/>
                        </a:rPr>
                        <a:t>general de </a:t>
                      </a:r>
                      <a:r>
                        <a:rPr sz="1100" spc="-5" dirty="0">
                          <a:latin typeface="Times New Roman"/>
                          <a:cs typeface="Times New Roman"/>
                        </a:rPr>
                        <a:t>cambio  espiritual personal. Esto  </a:t>
                      </a:r>
                      <a:r>
                        <a:rPr sz="1100" dirty="0">
                          <a:latin typeface="Times New Roman"/>
                          <a:cs typeface="Times New Roman"/>
                        </a:rPr>
                        <a:t>no es lo mismo que un  </a:t>
                      </a:r>
                      <a:r>
                        <a:rPr sz="1100" spc="-5" dirty="0">
                          <a:latin typeface="Times New Roman"/>
                          <a:cs typeface="Times New Roman"/>
                        </a:rPr>
                        <a:t>compromiso </a:t>
                      </a:r>
                      <a:r>
                        <a:rPr sz="1100" dirty="0">
                          <a:latin typeface="Times New Roman"/>
                          <a:cs typeface="Times New Roman"/>
                        </a:rPr>
                        <a:t>con  </a:t>
                      </a:r>
                      <a:r>
                        <a:rPr sz="1100" spc="-5" dirty="0">
                          <a:latin typeface="Times New Roman"/>
                          <a:cs typeface="Times New Roman"/>
                        </a:rPr>
                        <a:t>cambios</a:t>
                      </a:r>
                      <a:r>
                        <a:rPr sz="1100" spc="-15" dirty="0">
                          <a:latin typeface="Times New Roman"/>
                          <a:cs typeface="Times New Roman"/>
                        </a:rPr>
                        <a:t> </a:t>
                      </a:r>
                      <a:r>
                        <a:rPr sz="1100" spc="-5" dirty="0">
                          <a:latin typeface="Times New Roman"/>
                          <a:cs typeface="Times New Roman"/>
                        </a:rPr>
                        <a:t>específicos.</a:t>
                      </a:r>
                      <a:endParaRPr sz="1100">
                        <a:latin typeface="Times New Roman"/>
                        <a:cs typeface="Times New Roman"/>
                      </a:endParaRPr>
                    </a:p>
                  </a:txBody>
                  <a:tcPr marL="0" marR="0" marT="34925" marB="0"/>
                </a:tc>
                <a:tc>
                  <a:txBody>
                    <a:bodyPr/>
                    <a:lstStyle/>
                    <a:p>
                      <a:pPr marL="149860" marR="120014">
                        <a:lnSpc>
                          <a:spcPct val="92900"/>
                        </a:lnSpc>
                        <a:spcBef>
                          <a:spcPts val="275"/>
                        </a:spcBef>
                      </a:pPr>
                      <a:r>
                        <a:rPr sz="1100" spc="-5" dirty="0">
                          <a:latin typeface="Times New Roman"/>
                          <a:cs typeface="Times New Roman"/>
                        </a:rPr>
                        <a:t>La persona </a:t>
                      </a:r>
                      <a:r>
                        <a:rPr sz="1100" dirty="0">
                          <a:latin typeface="Times New Roman"/>
                          <a:cs typeface="Times New Roman"/>
                        </a:rPr>
                        <a:t>pasa de un  </a:t>
                      </a:r>
                      <a:r>
                        <a:rPr sz="1100" spc="-5" dirty="0">
                          <a:latin typeface="Times New Roman"/>
                          <a:cs typeface="Times New Roman"/>
                        </a:rPr>
                        <a:t>estado </a:t>
                      </a:r>
                      <a:r>
                        <a:rPr sz="1100" dirty="0">
                          <a:latin typeface="Times New Roman"/>
                          <a:cs typeface="Times New Roman"/>
                        </a:rPr>
                        <a:t>de </a:t>
                      </a:r>
                      <a:r>
                        <a:rPr sz="1100" spc="-5" dirty="0">
                          <a:latin typeface="Times New Roman"/>
                          <a:cs typeface="Times New Roman"/>
                        </a:rPr>
                        <a:t>pasividad </a:t>
                      </a:r>
                      <a:r>
                        <a:rPr sz="1100" dirty="0">
                          <a:latin typeface="Times New Roman"/>
                          <a:cs typeface="Times New Roman"/>
                        </a:rPr>
                        <a:t>a  una búsqueda </a:t>
                      </a:r>
                      <a:r>
                        <a:rPr sz="1100" spc="-5" dirty="0">
                          <a:latin typeface="Times New Roman"/>
                          <a:cs typeface="Times New Roman"/>
                        </a:rPr>
                        <a:t>activa  </a:t>
                      </a:r>
                      <a:r>
                        <a:rPr sz="1100" dirty="0">
                          <a:latin typeface="Times New Roman"/>
                          <a:cs typeface="Times New Roman"/>
                        </a:rPr>
                        <a:t>para </a:t>
                      </a:r>
                      <a:r>
                        <a:rPr sz="1100" spc="-5" dirty="0">
                          <a:latin typeface="Times New Roman"/>
                          <a:cs typeface="Times New Roman"/>
                        </a:rPr>
                        <a:t>conocer </a:t>
                      </a:r>
                      <a:r>
                        <a:rPr sz="1100" dirty="0">
                          <a:latin typeface="Times New Roman"/>
                          <a:cs typeface="Times New Roman"/>
                        </a:rPr>
                        <a:t>al </a:t>
                      </a:r>
                      <a:r>
                        <a:rPr sz="1100" spc="-5" dirty="0">
                          <a:latin typeface="Times New Roman"/>
                          <a:cs typeface="Times New Roman"/>
                        </a:rPr>
                        <a:t>Dios</a:t>
                      </a:r>
                      <a:r>
                        <a:rPr sz="1100" spc="-55" dirty="0">
                          <a:latin typeface="Times New Roman"/>
                          <a:cs typeface="Times New Roman"/>
                        </a:rPr>
                        <a:t> </a:t>
                      </a:r>
                      <a:r>
                        <a:rPr sz="1100" spc="-5" dirty="0">
                          <a:latin typeface="Times New Roman"/>
                          <a:cs typeface="Times New Roman"/>
                        </a:rPr>
                        <a:t>que  </a:t>
                      </a:r>
                      <a:r>
                        <a:rPr sz="1100" dirty="0">
                          <a:latin typeface="Times New Roman"/>
                          <a:cs typeface="Times New Roman"/>
                        </a:rPr>
                        <a:t>le </a:t>
                      </a:r>
                      <a:r>
                        <a:rPr sz="1100" spc="-5" dirty="0">
                          <a:latin typeface="Times New Roman"/>
                          <a:cs typeface="Times New Roman"/>
                        </a:rPr>
                        <a:t>llama. </a:t>
                      </a:r>
                      <a:r>
                        <a:rPr sz="1100" spc="-10" dirty="0">
                          <a:latin typeface="Times New Roman"/>
                          <a:cs typeface="Times New Roman"/>
                        </a:rPr>
                        <a:t>El </a:t>
                      </a:r>
                      <a:r>
                        <a:rPr sz="1100" spc="-5" dirty="0">
                          <a:latin typeface="Times New Roman"/>
                          <a:cs typeface="Times New Roman"/>
                        </a:rPr>
                        <a:t>buscador  </a:t>
                      </a:r>
                      <a:r>
                        <a:rPr sz="1100" dirty="0">
                          <a:latin typeface="Times New Roman"/>
                          <a:cs typeface="Times New Roman"/>
                        </a:rPr>
                        <a:t>está </a:t>
                      </a:r>
                      <a:r>
                        <a:rPr sz="1100" spc="-5" dirty="0">
                          <a:latin typeface="Times New Roman"/>
                          <a:cs typeface="Times New Roman"/>
                        </a:rPr>
                        <a:t>comprometido </a:t>
                      </a:r>
                      <a:r>
                        <a:rPr sz="1100" dirty="0">
                          <a:latin typeface="Times New Roman"/>
                          <a:cs typeface="Times New Roman"/>
                        </a:rPr>
                        <a:t>en  una búsqueda</a:t>
                      </a:r>
                      <a:r>
                        <a:rPr sz="1100" spc="-45" dirty="0">
                          <a:latin typeface="Times New Roman"/>
                          <a:cs typeface="Times New Roman"/>
                        </a:rPr>
                        <a:t> </a:t>
                      </a:r>
                      <a:r>
                        <a:rPr sz="1100" spc="-5" dirty="0">
                          <a:latin typeface="Times New Roman"/>
                          <a:cs typeface="Times New Roman"/>
                        </a:rPr>
                        <a:t>espiritual.</a:t>
                      </a:r>
                      <a:endParaRPr sz="1100">
                        <a:latin typeface="Times New Roman"/>
                        <a:cs typeface="Times New Roman"/>
                      </a:endParaRPr>
                    </a:p>
                  </a:txBody>
                  <a:tcPr marL="0" marR="0" marT="34925" marB="0"/>
                </a:tc>
                <a:extLst>
                  <a:ext uri="{0D108BD9-81ED-4DB2-BD59-A6C34878D82A}">
                    <a16:rowId xmlns:a16="http://schemas.microsoft.com/office/drawing/2014/main" val="10001"/>
                  </a:ext>
                </a:extLst>
              </a:tr>
            </a:tbl>
          </a:graphicData>
        </a:graphic>
      </p:graphicFrame>
      <p:graphicFrame>
        <p:nvGraphicFramePr>
          <p:cNvPr id="10" name="object 10"/>
          <p:cNvGraphicFramePr>
            <a:graphicFrameLocks noGrp="1"/>
          </p:cNvGraphicFramePr>
          <p:nvPr/>
        </p:nvGraphicFramePr>
        <p:xfrm>
          <a:off x="8005064" y="4085776"/>
          <a:ext cx="1574165" cy="1297940"/>
        </p:xfrm>
        <a:graphic>
          <a:graphicData uri="http://schemas.openxmlformats.org/drawingml/2006/table">
            <a:tbl>
              <a:tblPr firstRow="1" bandRow="1">
                <a:tableStyleId>{2D5ABB26-0587-4C30-8999-92F81FD0307C}</a:tableStyleId>
              </a:tblPr>
              <a:tblGrid>
                <a:gridCol w="1574165">
                  <a:extLst>
                    <a:ext uri="{9D8B030D-6E8A-4147-A177-3AD203B41FA5}">
                      <a16:colId xmlns:a16="http://schemas.microsoft.com/office/drawing/2014/main" val="20000"/>
                    </a:ext>
                  </a:extLst>
                </a:gridCol>
              </a:tblGrid>
              <a:tr h="334010">
                <a:tc>
                  <a:txBody>
                    <a:bodyPr/>
                    <a:lstStyle/>
                    <a:p>
                      <a:pPr marL="307975">
                        <a:lnSpc>
                          <a:spcPts val="2375"/>
                        </a:lnSpc>
                      </a:pPr>
                      <a:r>
                        <a:rPr sz="2150" b="1" spc="-5" dirty="0">
                          <a:solidFill>
                            <a:srgbClr val="CCA03A"/>
                          </a:solidFill>
                          <a:latin typeface="Arial"/>
                          <a:cs typeface="Arial"/>
                        </a:rPr>
                        <a:t>Decisión</a:t>
                      </a:r>
                      <a:endParaRPr sz="2150">
                        <a:latin typeface="Arial"/>
                        <a:cs typeface="Arial"/>
                      </a:endParaRPr>
                    </a:p>
                  </a:txBody>
                  <a:tcPr marL="0" marR="0" marT="0" marB="0"/>
                </a:tc>
                <a:extLst>
                  <a:ext uri="{0D108BD9-81ED-4DB2-BD59-A6C34878D82A}">
                    <a16:rowId xmlns:a16="http://schemas.microsoft.com/office/drawing/2014/main" val="10000"/>
                  </a:ext>
                </a:extLst>
              </a:tr>
              <a:tr h="963930">
                <a:tc>
                  <a:txBody>
                    <a:bodyPr/>
                    <a:lstStyle/>
                    <a:p>
                      <a:pPr marL="127000" marR="150495">
                        <a:lnSpc>
                          <a:spcPct val="92900"/>
                        </a:lnSpc>
                        <a:spcBef>
                          <a:spcPts val="210"/>
                        </a:spcBef>
                      </a:pPr>
                      <a:r>
                        <a:rPr sz="1100" spc="-5" dirty="0">
                          <a:solidFill>
                            <a:srgbClr val="221F1F"/>
                          </a:solidFill>
                          <a:latin typeface="Times New Roman"/>
                          <a:cs typeface="Times New Roman"/>
                        </a:rPr>
                        <a:t>La decisión </a:t>
                      </a:r>
                      <a:r>
                        <a:rPr sz="1100" dirty="0">
                          <a:solidFill>
                            <a:srgbClr val="221F1F"/>
                          </a:solidFill>
                          <a:latin typeface="Times New Roman"/>
                          <a:cs typeface="Times New Roman"/>
                        </a:rPr>
                        <a:t>de </a:t>
                      </a:r>
                      <a:r>
                        <a:rPr sz="1100" spc="-5" dirty="0">
                          <a:solidFill>
                            <a:srgbClr val="221F1F"/>
                          </a:solidFill>
                          <a:latin typeface="Times New Roman"/>
                          <a:cs typeface="Times New Roman"/>
                        </a:rPr>
                        <a:t>seguir </a:t>
                      </a:r>
                      <a:r>
                        <a:rPr sz="1100" dirty="0">
                          <a:solidFill>
                            <a:srgbClr val="221F1F"/>
                          </a:solidFill>
                          <a:latin typeface="Times New Roman"/>
                          <a:cs typeface="Times New Roman"/>
                        </a:rPr>
                        <a:t>a  </a:t>
                      </a:r>
                      <a:r>
                        <a:rPr sz="1100" spc="-5" dirty="0">
                          <a:solidFill>
                            <a:srgbClr val="221F1F"/>
                          </a:solidFill>
                          <a:latin typeface="Times New Roman"/>
                          <a:cs typeface="Times New Roman"/>
                        </a:rPr>
                        <a:t>Jesús, </a:t>
                      </a:r>
                      <a:r>
                        <a:rPr sz="1100" dirty="0">
                          <a:solidFill>
                            <a:srgbClr val="221F1F"/>
                          </a:solidFill>
                          <a:latin typeface="Times New Roman"/>
                          <a:cs typeface="Times New Roman"/>
                        </a:rPr>
                        <a:t>con fe, </a:t>
                      </a:r>
                      <a:r>
                        <a:rPr sz="1100" spc="-5" dirty="0">
                          <a:solidFill>
                            <a:srgbClr val="221F1F"/>
                          </a:solidFill>
                          <a:latin typeface="Times New Roman"/>
                          <a:cs typeface="Times New Roman"/>
                        </a:rPr>
                        <a:t>como  discípulo obediente </a:t>
                      </a:r>
                      <a:r>
                        <a:rPr sz="1100" dirty="0">
                          <a:solidFill>
                            <a:srgbClr val="221F1F"/>
                          </a:solidFill>
                          <a:latin typeface="Times New Roman"/>
                          <a:cs typeface="Times New Roman"/>
                        </a:rPr>
                        <a:t>en  </a:t>
                      </a:r>
                      <a:r>
                        <a:rPr sz="1100" spc="-5" dirty="0">
                          <a:solidFill>
                            <a:srgbClr val="221F1F"/>
                          </a:solidFill>
                          <a:latin typeface="Times New Roman"/>
                          <a:cs typeface="Times New Roman"/>
                        </a:rPr>
                        <a:t>medio </a:t>
                      </a:r>
                      <a:r>
                        <a:rPr sz="1100" dirty="0">
                          <a:solidFill>
                            <a:srgbClr val="221F1F"/>
                          </a:solidFill>
                          <a:latin typeface="Times New Roman"/>
                          <a:cs typeface="Times New Roman"/>
                        </a:rPr>
                        <a:t>de la </a:t>
                      </a:r>
                      <a:r>
                        <a:rPr sz="1100" spc="-5" dirty="0">
                          <a:solidFill>
                            <a:srgbClr val="221F1F"/>
                          </a:solidFill>
                          <a:latin typeface="Times New Roman"/>
                          <a:cs typeface="Times New Roman"/>
                        </a:rPr>
                        <a:t>Iglesia,  </a:t>
                      </a:r>
                      <a:r>
                        <a:rPr sz="1100" dirty="0">
                          <a:solidFill>
                            <a:srgbClr val="221F1F"/>
                          </a:solidFill>
                          <a:latin typeface="Times New Roman"/>
                          <a:cs typeface="Times New Roman"/>
                        </a:rPr>
                        <a:t>que </a:t>
                      </a:r>
                      <a:r>
                        <a:rPr sz="1100" spc="-5" dirty="0">
                          <a:solidFill>
                            <a:srgbClr val="221F1F"/>
                          </a:solidFill>
                          <a:latin typeface="Times New Roman"/>
                          <a:cs typeface="Times New Roman"/>
                        </a:rPr>
                        <a:t>propicia </a:t>
                      </a:r>
                      <a:r>
                        <a:rPr sz="1100" dirty="0">
                          <a:solidFill>
                            <a:srgbClr val="221F1F"/>
                          </a:solidFill>
                          <a:latin typeface="Times New Roman"/>
                          <a:cs typeface="Times New Roman"/>
                        </a:rPr>
                        <a:t>una </a:t>
                      </a:r>
                      <a:r>
                        <a:rPr sz="1100" spc="-5" dirty="0">
                          <a:solidFill>
                            <a:srgbClr val="221F1F"/>
                          </a:solidFill>
                          <a:latin typeface="Times New Roman"/>
                          <a:cs typeface="Times New Roman"/>
                        </a:rPr>
                        <a:t>vida  </a:t>
                      </a:r>
                      <a:r>
                        <a:rPr sz="1100" dirty="0">
                          <a:solidFill>
                            <a:srgbClr val="221F1F"/>
                          </a:solidFill>
                          <a:latin typeface="Times New Roman"/>
                          <a:cs typeface="Times New Roman"/>
                        </a:rPr>
                        <a:t>nueva.</a:t>
                      </a:r>
                      <a:endParaRPr sz="1100">
                        <a:latin typeface="Times New Roman"/>
                        <a:cs typeface="Times New Roman"/>
                      </a:endParaRPr>
                    </a:p>
                  </a:txBody>
                  <a:tcPr marL="0" marR="0" marT="26670" marB="0"/>
                </a:tc>
                <a:extLst>
                  <a:ext uri="{0D108BD9-81ED-4DB2-BD59-A6C34878D82A}">
                    <a16:rowId xmlns:a16="http://schemas.microsoft.com/office/drawing/2014/main" val="10001"/>
                  </a:ext>
                </a:extLst>
              </a:tr>
            </a:tbl>
          </a:graphicData>
        </a:graphic>
      </p:graphicFrame>
      <p:sp>
        <p:nvSpPr>
          <p:cNvPr id="11" name="object 11"/>
          <p:cNvSpPr txBox="1"/>
          <p:nvPr/>
        </p:nvSpPr>
        <p:spPr>
          <a:xfrm>
            <a:off x="2895600" y="5638800"/>
            <a:ext cx="16256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Disposición:</a:t>
            </a:r>
            <a:r>
              <a:rPr sz="1600" b="1" spc="-40" dirty="0">
                <a:latin typeface="Calibri"/>
                <a:cs typeface="Calibri"/>
              </a:rPr>
              <a:t> </a:t>
            </a:r>
            <a:r>
              <a:rPr sz="1600" b="1" spc="-5" dirty="0">
                <a:solidFill>
                  <a:srgbClr val="63A6C2"/>
                </a:solidFill>
                <a:latin typeface="Calibri"/>
                <a:cs typeface="Calibri"/>
              </a:rPr>
              <a:t>Pasiva</a:t>
            </a:r>
            <a:endParaRPr sz="16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3" name="object 3"/>
          <p:cNvSpPr/>
          <p:nvPr/>
        </p:nvSpPr>
        <p:spPr>
          <a:xfrm>
            <a:off x="0" y="6400800"/>
            <a:ext cx="12192000" cy="4572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CA9F2C"/>
          </a:solidFill>
        </p:spPr>
        <p:txBody>
          <a:bodyPr wrap="square" lIns="0" tIns="0" rIns="0" bIns="0" rtlCol="0"/>
          <a:lstStyle/>
          <a:p>
            <a:endParaRPr/>
          </a:p>
        </p:txBody>
      </p:sp>
      <p:sp>
        <p:nvSpPr>
          <p:cNvPr id="4" name="object 4"/>
          <p:cNvSpPr txBox="1">
            <a:spLocks noGrp="1"/>
          </p:cNvSpPr>
          <p:nvPr>
            <p:ph type="title"/>
          </p:nvPr>
        </p:nvSpPr>
        <p:spPr>
          <a:xfrm>
            <a:off x="1723707" y="1899094"/>
            <a:ext cx="8744585" cy="3059812"/>
          </a:xfrm>
          <a:prstGeom prst="rect">
            <a:avLst/>
          </a:prstGeom>
        </p:spPr>
        <p:txBody>
          <a:bodyPr vert="horz" wrap="square" lIns="0" tIns="12700" rIns="0" bIns="0" rtlCol="0">
            <a:spAutoFit/>
          </a:bodyPr>
          <a:lstStyle/>
          <a:p>
            <a:pPr marL="12700" algn="ctr">
              <a:lnSpc>
                <a:spcPct val="100000"/>
              </a:lnSpc>
              <a:spcBef>
                <a:spcPts val="100"/>
              </a:spcBef>
            </a:pPr>
            <a:r>
              <a:rPr sz="9900" b="1" spc="55" dirty="0">
                <a:latin typeface="Muli" panose="00000500000000000000" pitchFamily="2" charset="0"/>
              </a:rPr>
              <a:t>Tiempo </a:t>
            </a:r>
            <a:r>
              <a:rPr sz="9900" b="1" spc="30" dirty="0">
                <a:latin typeface="Muli" panose="00000500000000000000" pitchFamily="2" charset="0"/>
              </a:rPr>
              <a:t>de</a:t>
            </a:r>
            <a:r>
              <a:rPr sz="9900" b="1" spc="215" dirty="0">
                <a:latin typeface="Muli" panose="00000500000000000000" pitchFamily="2" charset="0"/>
              </a:rPr>
              <a:t> </a:t>
            </a:r>
            <a:r>
              <a:rPr sz="9900" b="1" spc="65" dirty="0">
                <a:latin typeface="Muli" panose="00000500000000000000" pitchFamily="2" charset="0"/>
              </a:rPr>
              <a:t>Jugar</a:t>
            </a:r>
            <a:endParaRPr sz="9900" dirty="0">
              <a:latin typeface="Muli" panose="000005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13031"/>
          </a:solidFill>
        </p:spPr>
        <p:txBody>
          <a:bodyPr wrap="square" lIns="0" tIns="0" rIns="0" bIns="0" rtlCol="0"/>
          <a:lstStyle/>
          <a:p>
            <a:endParaRPr/>
          </a:p>
        </p:txBody>
      </p:sp>
      <p:sp>
        <p:nvSpPr>
          <p:cNvPr id="3" name="object 3"/>
          <p:cNvSpPr txBox="1">
            <a:spLocks noGrp="1"/>
          </p:cNvSpPr>
          <p:nvPr>
            <p:ph type="title"/>
          </p:nvPr>
        </p:nvSpPr>
        <p:spPr>
          <a:xfrm>
            <a:off x="1044955" y="694435"/>
            <a:ext cx="4822445" cy="843821"/>
          </a:xfrm>
          <a:prstGeom prst="rect">
            <a:avLst/>
          </a:prstGeom>
        </p:spPr>
        <p:txBody>
          <a:bodyPr vert="horz" wrap="square" lIns="0" tIns="12700" rIns="0" bIns="0" rtlCol="0">
            <a:spAutoFit/>
          </a:bodyPr>
          <a:lstStyle/>
          <a:p>
            <a:pPr marL="12700">
              <a:lnSpc>
                <a:spcPct val="100000"/>
              </a:lnSpc>
              <a:spcBef>
                <a:spcPts val="100"/>
              </a:spcBef>
            </a:pPr>
            <a:r>
              <a:rPr b="1" spc="65" dirty="0">
                <a:latin typeface="Playfair Display" panose="00000500000000000000" pitchFamily="2" charset="0"/>
              </a:rPr>
              <a:t>Instrucciones</a:t>
            </a:r>
          </a:p>
        </p:txBody>
      </p:sp>
      <p:sp>
        <p:nvSpPr>
          <p:cNvPr id="4" name="object 4"/>
          <p:cNvSpPr txBox="1"/>
          <p:nvPr/>
        </p:nvSpPr>
        <p:spPr>
          <a:xfrm>
            <a:off x="1060196" y="2000503"/>
            <a:ext cx="9483090" cy="3695242"/>
          </a:xfrm>
          <a:prstGeom prst="rect">
            <a:avLst/>
          </a:prstGeom>
        </p:spPr>
        <p:txBody>
          <a:bodyPr vert="horz" wrap="square" lIns="0" tIns="59055" rIns="0" bIns="0" rtlCol="0">
            <a:spAutoFit/>
          </a:bodyPr>
          <a:lstStyle/>
          <a:p>
            <a:pPr marL="13970" marR="5080">
              <a:lnSpc>
                <a:spcPts val="4040"/>
              </a:lnSpc>
              <a:spcBef>
                <a:spcPts val="465"/>
              </a:spcBef>
            </a:pPr>
            <a:r>
              <a:rPr sz="3600" spc="-95" dirty="0">
                <a:solidFill>
                  <a:srgbClr val="FFFFFF"/>
                </a:solidFill>
                <a:latin typeface="Adobe Garamond Pro" panose="02020502060506020403" pitchFamily="18" charset="0"/>
                <a:cs typeface="Garamond"/>
              </a:rPr>
              <a:t>Usando </a:t>
            </a:r>
            <a:r>
              <a:rPr sz="3600" spc="-55" dirty="0">
                <a:solidFill>
                  <a:srgbClr val="FFFFFF"/>
                </a:solidFill>
                <a:latin typeface="Adobe Garamond Pro" panose="02020502060506020403" pitchFamily="18" charset="0"/>
                <a:cs typeface="Garamond"/>
              </a:rPr>
              <a:t>la </a:t>
            </a:r>
            <a:r>
              <a:rPr sz="3600" spc="-85" dirty="0">
                <a:solidFill>
                  <a:srgbClr val="FFFFFF"/>
                </a:solidFill>
                <a:latin typeface="Adobe Garamond Pro" panose="02020502060506020403" pitchFamily="18" charset="0"/>
                <a:cs typeface="Garamond"/>
              </a:rPr>
              <a:t>página </a:t>
            </a:r>
            <a:r>
              <a:rPr sz="3600" spc="-90" dirty="0">
                <a:solidFill>
                  <a:srgbClr val="FFFFFF"/>
                </a:solidFill>
                <a:latin typeface="Adobe Garamond Pro" panose="02020502060506020403" pitchFamily="18" charset="0"/>
                <a:cs typeface="Garamond"/>
              </a:rPr>
              <a:t>de </a:t>
            </a:r>
            <a:r>
              <a:rPr sz="3600" spc="-80" dirty="0">
                <a:solidFill>
                  <a:srgbClr val="FFFFFF"/>
                </a:solidFill>
                <a:latin typeface="Adobe Garamond Pro" panose="02020502060506020403" pitchFamily="18" charset="0"/>
                <a:cs typeface="Garamond"/>
              </a:rPr>
              <a:t>Personas </a:t>
            </a:r>
            <a:r>
              <a:rPr sz="3600" spc="-75" dirty="0">
                <a:solidFill>
                  <a:srgbClr val="FFFFFF"/>
                </a:solidFill>
                <a:latin typeface="Adobe Garamond Pro" panose="02020502060506020403" pitchFamily="18" charset="0"/>
                <a:cs typeface="Garamond"/>
              </a:rPr>
              <a:t>del </a:t>
            </a:r>
            <a:r>
              <a:rPr sz="3600" spc="-90" dirty="0">
                <a:solidFill>
                  <a:srgbClr val="FFFFFF"/>
                </a:solidFill>
                <a:latin typeface="Adobe Garamond Pro" panose="02020502060506020403" pitchFamily="18" charset="0"/>
                <a:cs typeface="Garamond"/>
              </a:rPr>
              <a:t>Lado </a:t>
            </a:r>
            <a:r>
              <a:rPr sz="3600" spc="-75" dirty="0">
                <a:solidFill>
                  <a:srgbClr val="FFFFFF"/>
                </a:solidFill>
                <a:latin typeface="Adobe Garamond Pro" panose="02020502060506020403" pitchFamily="18" charset="0"/>
                <a:cs typeface="Garamond"/>
              </a:rPr>
              <a:t>Izquierdo: </a:t>
            </a:r>
            <a:r>
              <a:rPr sz="3600" spc="-105" dirty="0">
                <a:solidFill>
                  <a:srgbClr val="FFFFFF"/>
                </a:solidFill>
                <a:latin typeface="Adobe Garamond Pro" panose="02020502060506020403" pitchFamily="18" charset="0"/>
                <a:cs typeface="Garamond"/>
              </a:rPr>
              <a:t>De </a:t>
            </a:r>
            <a:r>
              <a:rPr sz="3600" spc="-60" dirty="0">
                <a:solidFill>
                  <a:srgbClr val="FFFFFF"/>
                </a:solidFill>
                <a:latin typeface="Adobe Garamond Pro" panose="02020502060506020403" pitchFamily="18" charset="0"/>
                <a:cs typeface="Garamond"/>
              </a:rPr>
              <a:t>la  </a:t>
            </a:r>
            <a:r>
              <a:rPr sz="3600" spc="-85" dirty="0">
                <a:solidFill>
                  <a:srgbClr val="FFFFFF"/>
                </a:solidFill>
                <a:latin typeface="Adobe Garamond Pro" panose="02020502060506020403" pitchFamily="18" charset="0"/>
                <a:cs typeface="Garamond"/>
              </a:rPr>
              <a:t>Confianza </a:t>
            </a:r>
            <a:r>
              <a:rPr sz="3600" spc="-70" dirty="0">
                <a:solidFill>
                  <a:srgbClr val="FFFFFF"/>
                </a:solidFill>
                <a:latin typeface="Adobe Garamond Pro" panose="02020502060506020403" pitchFamily="18" charset="0"/>
                <a:cs typeface="Garamond"/>
              </a:rPr>
              <a:t>a </a:t>
            </a:r>
            <a:r>
              <a:rPr sz="3600" spc="-60" dirty="0">
                <a:solidFill>
                  <a:srgbClr val="FFFFFF"/>
                </a:solidFill>
                <a:latin typeface="Adobe Garamond Pro" panose="02020502060506020403" pitchFamily="18" charset="0"/>
                <a:cs typeface="Garamond"/>
              </a:rPr>
              <a:t>la</a:t>
            </a:r>
            <a:r>
              <a:rPr sz="3600" spc="-15" dirty="0">
                <a:solidFill>
                  <a:srgbClr val="FFFFFF"/>
                </a:solidFill>
                <a:latin typeface="Adobe Garamond Pro" panose="02020502060506020403" pitchFamily="18" charset="0"/>
                <a:cs typeface="Garamond"/>
              </a:rPr>
              <a:t> </a:t>
            </a:r>
            <a:r>
              <a:rPr sz="3600" spc="-85" dirty="0">
                <a:solidFill>
                  <a:srgbClr val="FFFFFF"/>
                </a:solidFill>
                <a:latin typeface="Adobe Garamond Pro" panose="02020502060506020403" pitchFamily="18" charset="0"/>
                <a:cs typeface="Garamond"/>
              </a:rPr>
              <a:t>Decisión</a:t>
            </a:r>
            <a:endParaRPr sz="3600" dirty="0">
              <a:latin typeface="Adobe Garamond Pro" panose="02020502060506020403" pitchFamily="18" charset="0"/>
              <a:cs typeface="Garamond"/>
            </a:endParaRPr>
          </a:p>
          <a:p>
            <a:pPr>
              <a:lnSpc>
                <a:spcPct val="100000"/>
              </a:lnSpc>
              <a:spcBef>
                <a:spcPts val="30"/>
              </a:spcBef>
            </a:pPr>
            <a:endParaRPr sz="3600" dirty="0">
              <a:latin typeface="Adobe Garamond Pro" panose="02020502060506020403" pitchFamily="18" charset="0"/>
              <a:cs typeface="Times New Roman"/>
            </a:endParaRPr>
          </a:p>
          <a:p>
            <a:pPr marL="755650" marR="50165" indent="-742950">
              <a:lnSpc>
                <a:spcPts val="4040"/>
              </a:lnSpc>
              <a:buFont typeface="+mj-lt"/>
              <a:buAutoNum type="arabicPeriod"/>
              <a:tabLst>
                <a:tab pos="757555" algn="l"/>
                <a:tab pos="758190" algn="l"/>
              </a:tabLst>
            </a:pPr>
            <a:r>
              <a:rPr sz="3600" dirty="0">
                <a:solidFill>
                  <a:srgbClr val="FFFFFF"/>
                </a:solidFill>
                <a:latin typeface="Adobe Garamond Pro" panose="02020502060506020403" pitchFamily="18" charset="0"/>
                <a:cs typeface="Garamond"/>
              </a:rPr>
              <a:t>Por </a:t>
            </a:r>
            <a:r>
              <a:rPr sz="3600" spc="-5" dirty="0">
                <a:solidFill>
                  <a:srgbClr val="FFFFFF"/>
                </a:solidFill>
                <a:latin typeface="Adobe Garamond Pro" panose="02020502060506020403" pitchFamily="18" charset="0"/>
                <a:cs typeface="Garamond"/>
              </a:rPr>
              <a:t>turnos, </a:t>
            </a:r>
            <a:r>
              <a:rPr sz="3600" dirty="0">
                <a:solidFill>
                  <a:srgbClr val="FFFFFF"/>
                </a:solidFill>
                <a:latin typeface="Adobe Garamond Pro" panose="02020502060506020403" pitchFamily="18" charset="0"/>
                <a:cs typeface="Garamond"/>
              </a:rPr>
              <a:t>lean en </a:t>
            </a:r>
            <a:r>
              <a:rPr sz="3600" spc="-5" dirty="0">
                <a:solidFill>
                  <a:srgbClr val="FFFFFF"/>
                </a:solidFill>
                <a:latin typeface="Adobe Garamond Pro" panose="02020502060506020403" pitchFamily="18" charset="0"/>
                <a:cs typeface="Garamond"/>
              </a:rPr>
              <a:t>voz alta </a:t>
            </a:r>
            <a:r>
              <a:rPr sz="3600" dirty="0">
                <a:solidFill>
                  <a:srgbClr val="FFFFFF"/>
                </a:solidFill>
                <a:latin typeface="Adobe Garamond Pro" panose="02020502060506020403" pitchFamily="18" charset="0"/>
                <a:cs typeface="Garamond"/>
              </a:rPr>
              <a:t>a </a:t>
            </a:r>
            <a:r>
              <a:rPr sz="3600" spc="-5" dirty="0">
                <a:solidFill>
                  <a:srgbClr val="FFFFFF"/>
                </a:solidFill>
                <a:latin typeface="Adobe Garamond Pro" panose="02020502060506020403" pitchFamily="18" charset="0"/>
                <a:cs typeface="Garamond"/>
              </a:rPr>
              <a:t>los adultos </a:t>
            </a:r>
            <a:r>
              <a:rPr sz="3600" dirty="0">
                <a:solidFill>
                  <a:srgbClr val="FFFFFF"/>
                </a:solidFill>
                <a:latin typeface="Adobe Garamond Pro" panose="02020502060506020403" pitchFamily="18" charset="0"/>
                <a:cs typeface="Garamond"/>
              </a:rPr>
              <a:t>del lado  </a:t>
            </a:r>
            <a:r>
              <a:rPr sz="3600" spc="-5" dirty="0">
                <a:solidFill>
                  <a:srgbClr val="FFFFFF"/>
                </a:solidFill>
                <a:latin typeface="Adobe Garamond Pro" panose="02020502060506020403" pitchFamily="18" charset="0"/>
                <a:cs typeface="Garamond"/>
              </a:rPr>
              <a:t>izquierdo.</a:t>
            </a:r>
            <a:endParaRPr sz="3600" dirty="0">
              <a:latin typeface="Adobe Garamond Pro" panose="02020502060506020403" pitchFamily="18" charset="0"/>
              <a:cs typeface="Garamond"/>
            </a:endParaRPr>
          </a:p>
          <a:p>
            <a:pPr marL="755650" indent="-742950">
              <a:lnSpc>
                <a:spcPts val="3835"/>
              </a:lnSpc>
              <a:buFont typeface="+mj-lt"/>
              <a:buAutoNum type="arabicPeriod"/>
              <a:tabLst>
                <a:tab pos="757555" algn="l"/>
                <a:tab pos="758190" algn="l"/>
              </a:tabLst>
            </a:pPr>
            <a:r>
              <a:rPr sz="3600" spc="-5" dirty="0">
                <a:solidFill>
                  <a:srgbClr val="FFFFFF"/>
                </a:solidFill>
                <a:latin typeface="Adobe Garamond Pro" panose="02020502060506020403" pitchFamily="18" charset="0"/>
                <a:cs typeface="Garamond"/>
              </a:rPr>
              <a:t>Discutir </a:t>
            </a:r>
            <a:r>
              <a:rPr sz="3600" dirty="0">
                <a:solidFill>
                  <a:srgbClr val="FFFFFF"/>
                </a:solidFill>
                <a:latin typeface="Adobe Garamond Pro" panose="02020502060506020403" pitchFamily="18" charset="0"/>
                <a:cs typeface="Garamond"/>
              </a:rPr>
              <a:t>en </a:t>
            </a:r>
            <a:r>
              <a:rPr sz="3600" spc="-5" dirty="0">
                <a:solidFill>
                  <a:srgbClr val="FFFFFF"/>
                </a:solidFill>
                <a:latin typeface="Adobe Garamond Pro" panose="02020502060506020403" pitchFamily="18" charset="0"/>
                <a:cs typeface="Garamond"/>
              </a:rPr>
              <a:t>grupo </a:t>
            </a:r>
            <a:r>
              <a:rPr sz="3600" dirty="0">
                <a:solidFill>
                  <a:srgbClr val="FFFFFF"/>
                </a:solidFill>
                <a:latin typeface="Adobe Garamond Pro" panose="02020502060506020403" pitchFamily="18" charset="0"/>
                <a:cs typeface="Garamond"/>
              </a:rPr>
              <a:t>dónde </a:t>
            </a:r>
            <a:r>
              <a:rPr sz="3600" spc="-5" dirty="0">
                <a:solidFill>
                  <a:srgbClr val="FFFFFF"/>
                </a:solidFill>
                <a:latin typeface="Adobe Garamond Pro" panose="02020502060506020403" pitchFamily="18" charset="0"/>
                <a:cs typeface="Garamond"/>
              </a:rPr>
              <a:t>colocarlos </a:t>
            </a:r>
            <a:r>
              <a:rPr sz="3600" dirty="0">
                <a:solidFill>
                  <a:srgbClr val="FFFFFF"/>
                </a:solidFill>
                <a:latin typeface="Adobe Garamond Pro" panose="02020502060506020403" pitchFamily="18" charset="0"/>
                <a:cs typeface="Garamond"/>
              </a:rPr>
              <a:t>en el</a:t>
            </a:r>
            <a:r>
              <a:rPr sz="3600" spc="-25" dirty="0">
                <a:solidFill>
                  <a:srgbClr val="FFFFFF"/>
                </a:solidFill>
                <a:latin typeface="Adobe Garamond Pro" panose="02020502060506020403" pitchFamily="18" charset="0"/>
                <a:cs typeface="Garamond"/>
              </a:rPr>
              <a:t> </a:t>
            </a:r>
            <a:r>
              <a:rPr sz="3600" spc="-5" dirty="0">
                <a:solidFill>
                  <a:srgbClr val="FFFFFF"/>
                </a:solidFill>
                <a:latin typeface="Adobe Garamond Pro" panose="02020502060506020403" pitchFamily="18" charset="0"/>
                <a:cs typeface="Garamond"/>
              </a:rPr>
              <a:t>mapa.</a:t>
            </a:r>
            <a:endParaRPr sz="3600" dirty="0">
              <a:latin typeface="Adobe Garamond Pro" panose="02020502060506020403" pitchFamily="18" charset="0"/>
              <a:cs typeface="Garamond"/>
            </a:endParaRPr>
          </a:p>
          <a:p>
            <a:pPr marL="755650" indent="-742950">
              <a:lnSpc>
                <a:spcPts val="4180"/>
              </a:lnSpc>
              <a:buFont typeface="+mj-lt"/>
              <a:buAutoNum type="arabicPeriod"/>
              <a:tabLst>
                <a:tab pos="757555" algn="l"/>
                <a:tab pos="758190" algn="l"/>
              </a:tabLst>
            </a:pPr>
            <a:r>
              <a:rPr sz="3600" spc="-5" dirty="0">
                <a:solidFill>
                  <a:srgbClr val="FFFFFF"/>
                </a:solidFill>
                <a:latin typeface="Adobe Garamond Pro" panose="02020502060506020403" pitchFamily="18" charset="0"/>
                <a:cs typeface="Garamond"/>
              </a:rPr>
              <a:t>Escriba </a:t>
            </a:r>
            <a:r>
              <a:rPr sz="3600" dirty="0">
                <a:solidFill>
                  <a:srgbClr val="FFFFFF"/>
                </a:solidFill>
                <a:latin typeface="Adobe Garamond Pro" panose="02020502060506020403" pitchFamily="18" charset="0"/>
                <a:cs typeface="Garamond"/>
              </a:rPr>
              <a:t>el </a:t>
            </a:r>
            <a:r>
              <a:rPr sz="3600" spc="-5" dirty="0">
                <a:solidFill>
                  <a:srgbClr val="FFFFFF"/>
                </a:solidFill>
                <a:latin typeface="Adobe Garamond Pro" panose="02020502060506020403" pitchFamily="18" charset="0"/>
                <a:cs typeface="Garamond"/>
              </a:rPr>
              <a:t>nombre </a:t>
            </a:r>
            <a:r>
              <a:rPr sz="3600" dirty="0">
                <a:solidFill>
                  <a:srgbClr val="FFFFFF"/>
                </a:solidFill>
                <a:latin typeface="Adobe Garamond Pro" panose="02020502060506020403" pitchFamily="18" charset="0"/>
                <a:cs typeface="Garamond"/>
              </a:rPr>
              <a:t>de la </a:t>
            </a:r>
            <a:r>
              <a:rPr sz="3600" spc="-5" dirty="0">
                <a:solidFill>
                  <a:srgbClr val="FFFFFF"/>
                </a:solidFill>
                <a:latin typeface="Adobe Garamond Pro" panose="02020502060506020403" pitchFamily="18" charset="0"/>
                <a:cs typeface="Garamond"/>
              </a:rPr>
              <a:t>persona </a:t>
            </a:r>
            <a:r>
              <a:rPr sz="3600" dirty="0">
                <a:solidFill>
                  <a:srgbClr val="FFFFFF"/>
                </a:solidFill>
                <a:latin typeface="Adobe Garamond Pro" panose="02020502060506020403" pitchFamily="18" charset="0"/>
                <a:cs typeface="Garamond"/>
              </a:rPr>
              <a:t>en un</a:t>
            </a:r>
            <a:r>
              <a:rPr sz="3600" spc="-10" dirty="0">
                <a:solidFill>
                  <a:srgbClr val="FFFFFF"/>
                </a:solidFill>
                <a:latin typeface="Adobe Garamond Pro" panose="02020502060506020403" pitchFamily="18" charset="0"/>
                <a:cs typeface="Garamond"/>
              </a:rPr>
              <a:t> </a:t>
            </a:r>
            <a:r>
              <a:rPr sz="3600" spc="-5" dirty="0">
                <a:solidFill>
                  <a:srgbClr val="FFFFFF"/>
                </a:solidFill>
                <a:latin typeface="Adobe Garamond Pro" panose="02020502060506020403" pitchFamily="18" charset="0"/>
                <a:cs typeface="Garamond"/>
              </a:rPr>
              <a:t>umbral.</a:t>
            </a:r>
            <a:endParaRPr sz="3600" dirty="0">
              <a:latin typeface="Adobe Garamond Pro" panose="02020502060506020403" pitchFamily="18" charset="0"/>
              <a:cs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14042"/>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TotalTime>
  <Words>2644</Words>
  <Application>Microsoft Office PowerPoint</Application>
  <PresentationFormat>Widescreen</PresentationFormat>
  <Paragraphs>321</Paragraphs>
  <Slides>22</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Adobe Garamond Pro</vt:lpstr>
      <vt:lpstr>Arial</vt:lpstr>
      <vt:lpstr>Calibri</vt:lpstr>
      <vt:lpstr>Cambria</vt:lpstr>
      <vt:lpstr>Courier New</vt:lpstr>
      <vt:lpstr>Garamond</vt:lpstr>
      <vt:lpstr>Google Sans</vt:lpstr>
      <vt:lpstr>Gotham Bold</vt:lpstr>
      <vt:lpstr>Muli</vt:lpstr>
      <vt:lpstr>Playfair Display</vt:lpstr>
      <vt:lpstr>Roboto</vt:lpstr>
      <vt:lpstr>Symbol</vt:lpstr>
      <vt:lpstr>Times New Roman</vt:lpstr>
      <vt:lpstr>Office Theme</vt:lpstr>
      <vt:lpstr>Evangelización NIVELES DE CONVERSIÓN Y DISCIPULADO </vt:lpstr>
      <vt:lpstr>PowerPoint Presentation</vt:lpstr>
      <vt:lpstr>¿Cuál es la misión de la Iglesia?</vt:lpstr>
      <vt:lpstr>Nuestra identidad más profunda</vt:lpstr>
      <vt:lpstr>PowerPoint Presentation</vt:lpstr>
      <vt:lpstr>Lado Izquierdo de los Niveles</vt:lpstr>
      <vt:lpstr>Tiempo de Jugar</vt:lpstr>
      <vt:lpstr>Instrucciones</vt:lpstr>
      <vt:lpstr>PowerPoint Presentation</vt:lpstr>
      <vt:lpstr>Decisión</vt:lpstr>
      <vt:lpstr>Decisión</vt:lpstr>
      <vt:lpstr>Decisión</vt:lpstr>
      <vt:lpstr>La buena noticia</vt:lpstr>
      <vt:lpstr>Pausa y ora</vt:lpstr>
      <vt:lpstr>Lado Derecho de los  Niveles</vt:lpstr>
      <vt:lpstr>PowerPoint Presentation</vt:lpstr>
      <vt:lpstr>Instrucciones</vt:lpstr>
      <vt:lpstr>PowerPoint Presentation</vt:lpstr>
      <vt:lpstr>Discípulo Principiante</vt:lpstr>
      <vt:lpstr>Discípulo  Misionero</vt:lpstr>
      <vt:lpstr>Pausa y ora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 Hazen</dc:creator>
  <cp:lastModifiedBy>Whitney A. Bradley</cp:lastModifiedBy>
  <cp:revision>1</cp:revision>
  <dcterms:created xsi:type="dcterms:W3CDTF">2021-05-07T19:14:54Z</dcterms:created>
  <dcterms:modified xsi:type="dcterms:W3CDTF">2021-05-07T20:23:28Z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2021-05-07T00:00:00Z</vt:filetime>
  </property>
  <property fmtid="{D5CDD505-2E9C-101B-9397-08002B2CF9AE}" pid="3" name="Creator">
    <vt:lpwstr>Acrobat PDFMaker 21 for Word</vt:lpwstr>
  </property>
  <property fmtid="{D5CDD505-2E9C-101B-9397-08002B2CF9AE}" pid="4" name="LastSaved">
    <vt:filetime>2021-05-07T00:00:00Z</vt:filetime>
  </property>
</Properties>
</file>